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0" r:id="rId2"/>
    <p:sldId id="258" r:id="rId3"/>
    <p:sldId id="256" r:id="rId4"/>
    <p:sldId id="257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59" r:id="rId15"/>
    <p:sldId id="273" r:id="rId16"/>
    <p:sldId id="272" r:id="rId17"/>
    <p:sldId id="274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1" orient="horz" pos="754" userDrawn="1">
          <p15:clr>
            <a:srgbClr val="A4A3A4"/>
          </p15:clr>
        </p15:guide>
        <p15:guide id="14" orient="horz" pos="164" userDrawn="1">
          <p15:clr>
            <a:srgbClr val="A4A3A4"/>
          </p15:clr>
        </p15:guide>
        <p15:guide id="15" orient="horz" pos="2205" userDrawn="1">
          <p15:clr>
            <a:srgbClr val="A4A3A4"/>
          </p15:clr>
        </p15:guide>
        <p15:guide id="18" orient="horz" pos="4088" userDrawn="1">
          <p15:clr>
            <a:srgbClr val="A4A3A4"/>
          </p15:clr>
        </p15:guide>
        <p15:guide id="20" pos="6970" userDrawn="1">
          <p15:clr>
            <a:srgbClr val="A4A3A4"/>
          </p15:clr>
        </p15:guide>
        <p15:guide id="22" pos="710" userDrawn="1">
          <p15:clr>
            <a:srgbClr val="A4A3A4"/>
          </p15:clr>
        </p15:guide>
        <p15:guide id="23" orient="horz" pos="3135" userDrawn="1">
          <p15:clr>
            <a:srgbClr val="A4A3A4"/>
          </p15:clr>
        </p15:guide>
        <p15:guide id="24" pos="3386" userDrawn="1">
          <p15:clr>
            <a:srgbClr val="A4A3A4"/>
          </p15:clr>
        </p15:guide>
        <p15:guide id="25" orient="horz" pos="1344" userDrawn="1">
          <p15:clr>
            <a:srgbClr val="A4A3A4"/>
          </p15:clr>
        </p15:guide>
        <p15:guide id="26" pos="348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7AD9"/>
    <a:srgbClr val="37BEF9"/>
    <a:srgbClr val="D88600"/>
    <a:srgbClr val="C03E7A"/>
    <a:srgbClr val="7B5EA7"/>
    <a:srgbClr val="0090D3"/>
    <a:srgbClr val="E79000"/>
    <a:srgbClr val="C13F7A"/>
    <a:srgbClr val="8163AF"/>
    <a:srgbClr val="008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43" autoAdjust="0"/>
    <p:restoredTop sz="90023" autoAdjust="0"/>
  </p:normalViewPr>
  <p:slideViewPr>
    <p:cSldViewPr snapToGrid="0" showGuides="1">
      <p:cViewPr varScale="1">
        <p:scale>
          <a:sx n="52" d="100"/>
          <a:sy n="52" d="100"/>
        </p:scale>
        <p:origin x="96" y="402"/>
      </p:cViewPr>
      <p:guideLst>
        <p:guide orient="horz" pos="754"/>
        <p:guide orient="horz" pos="164"/>
        <p:guide orient="horz" pos="2205"/>
        <p:guide orient="horz" pos="4088"/>
        <p:guide pos="6970"/>
        <p:guide pos="710"/>
        <p:guide orient="horz" pos="3135"/>
        <p:guide pos="3386"/>
        <p:guide orient="horz" pos="1344"/>
        <p:guide pos="348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2" d="100"/>
        <a:sy n="5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jpg>
</file>

<file path=ppt/media/image4.png>
</file>

<file path=ppt/media/image5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92BD7D-AE80-4645-B2DA-E915888643D6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2E9CB5-A5EF-47BC-85E4-269641C299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727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2E9CB5-A5EF-47BC-85E4-269641C2996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590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2E9CB5-A5EF-47BC-85E4-269641C2996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3687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2E9CB5-A5EF-47BC-85E4-269641C2996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3458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2E9CB5-A5EF-47BC-85E4-269641C2996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7016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812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505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782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710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8618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852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253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226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94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16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121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AEDEF"/>
            </a:gs>
            <a:gs pos="75000">
              <a:srgbClr val="AAB7BB"/>
            </a:gs>
          </a:gsLst>
          <a:lin ang="4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55B30-7231-41D5-B314-01414CE875AB}" type="datetimeFigureOut">
              <a:rPr lang="zh-CN" altLang="en-US" smtClean="0"/>
              <a:t>2016-09-25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D9932-102B-46BA-8235-75251C242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3285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107AD9"/>
            </a:gs>
            <a:gs pos="0">
              <a:srgbClr val="37BEF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背景音乐 - 轻快(2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0546" y="-1836127"/>
            <a:ext cx="609600" cy="6096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725223" y="899427"/>
            <a:ext cx="9506931" cy="4205578"/>
            <a:chOff x="1642452" y="897081"/>
            <a:chExt cx="9506931" cy="4205578"/>
          </a:xfrm>
        </p:grpSpPr>
        <p:grpSp>
          <p:nvGrpSpPr>
            <p:cNvPr id="120" name="组合 119"/>
            <p:cNvGrpSpPr/>
            <p:nvPr/>
          </p:nvGrpSpPr>
          <p:grpSpPr>
            <a:xfrm rot="21336692">
              <a:off x="1642452" y="897081"/>
              <a:ext cx="4050862" cy="4205578"/>
              <a:chOff x="3906285" y="469776"/>
              <a:chExt cx="5793334" cy="6014598"/>
            </a:xfrm>
          </p:grpSpPr>
          <p:grpSp>
            <p:nvGrpSpPr>
              <p:cNvPr id="119" name="组合 118"/>
              <p:cNvGrpSpPr/>
              <p:nvPr/>
            </p:nvGrpSpPr>
            <p:grpSpPr>
              <a:xfrm>
                <a:off x="3906285" y="469776"/>
                <a:ext cx="5793334" cy="6014598"/>
                <a:chOff x="3906284" y="469776"/>
                <a:chExt cx="5793333" cy="6014599"/>
              </a:xfrm>
            </p:grpSpPr>
            <p:grpSp>
              <p:nvGrpSpPr>
                <p:cNvPr id="106" name="组合 105"/>
                <p:cNvGrpSpPr/>
                <p:nvPr/>
              </p:nvGrpSpPr>
              <p:grpSpPr>
                <a:xfrm rot="3938713">
                  <a:off x="5405007" y="1333010"/>
                  <a:ext cx="2795887" cy="5793333"/>
                  <a:chOff x="7843944" y="753035"/>
                  <a:chExt cx="2733951" cy="5664998"/>
                </a:xfrm>
              </p:grpSpPr>
              <p:sp>
                <p:nvSpPr>
                  <p:cNvPr id="107" name="圆角矩形 106"/>
                  <p:cNvSpPr/>
                  <p:nvPr/>
                </p:nvSpPr>
                <p:spPr>
                  <a:xfrm>
                    <a:off x="7906392" y="785044"/>
                    <a:ext cx="2671503" cy="5632989"/>
                  </a:xfrm>
                  <a:prstGeom prst="roundRect">
                    <a:avLst/>
                  </a:prstGeom>
                  <a:gradFill>
                    <a:gsLst>
                      <a:gs pos="61000">
                        <a:srgbClr val="F7F8FA"/>
                      </a:gs>
                      <a:gs pos="0">
                        <a:srgbClr val="F1F2F4"/>
                      </a:gs>
                    </a:gsLst>
                    <a:lin ang="15000000" scaled="0"/>
                  </a:gradFill>
                  <a:ln>
                    <a:gradFill>
                      <a:gsLst>
                        <a:gs pos="100000">
                          <a:srgbClr val="A3A4A4"/>
                        </a:gs>
                        <a:gs pos="18000">
                          <a:srgbClr val="DADBDB"/>
                        </a:gs>
                        <a:gs pos="84000">
                          <a:srgbClr val="EDEBEC"/>
                        </a:gs>
                        <a:gs pos="31000">
                          <a:srgbClr val="88888A"/>
                        </a:gs>
                        <a:gs pos="46000">
                          <a:srgbClr val="CACACA"/>
                        </a:gs>
                        <a:gs pos="0">
                          <a:srgbClr val="ADACAC"/>
                        </a:gs>
                        <a:gs pos="64000">
                          <a:srgbClr val="6C6C6C"/>
                        </a:gs>
                      </a:gsLst>
                      <a:lin ang="10200000" scaled="0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8" name="矩形 107"/>
                  <p:cNvSpPr/>
                  <p:nvPr/>
                </p:nvSpPr>
                <p:spPr>
                  <a:xfrm>
                    <a:off x="8067566" y="1560822"/>
                    <a:ext cx="2314134" cy="4081431"/>
                  </a:xfrm>
                  <a:prstGeom prst="rect">
                    <a:avLst/>
                  </a:pr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9" name="椭圆 108"/>
                  <p:cNvSpPr/>
                  <p:nvPr/>
                </p:nvSpPr>
                <p:spPr>
                  <a:xfrm flipH="1" flipV="1">
                    <a:off x="9242144" y="1036610"/>
                    <a:ext cx="96025" cy="96025"/>
                  </a:xfrm>
                  <a:prstGeom prst="ellipse">
                    <a:avLst/>
                  </a:prstGeom>
                  <a:solidFill>
                    <a:schemeClr val="bg2">
                      <a:lumMod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0" name="椭圆 109"/>
                  <p:cNvSpPr/>
                  <p:nvPr/>
                </p:nvSpPr>
                <p:spPr>
                  <a:xfrm flipH="1" flipV="1">
                    <a:off x="8934542" y="1229155"/>
                    <a:ext cx="74686" cy="74686"/>
                  </a:xfrm>
                  <a:prstGeom prst="ellipse">
                    <a:avLst/>
                  </a:prstGeom>
                  <a:solidFill>
                    <a:schemeClr val="bg2">
                      <a:lumMod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1" name="圆角矩形 110"/>
                  <p:cNvSpPr/>
                  <p:nvPr/>
                </p:nvSpPr>
                <p:spPr>
                  <a:xfrm rot="10800000" flipV="1">
                    <a:off x="9060764" y="1227975"/>
                    <a:ext cx="458785" cy="74686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45464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2" name="圆角矩形 111"/>
                  <p:cNvSpPr/>
                  <p:nvPr/>
                </p:nvSpPr>
                <p:spPr>
                  <a:xfrm rot="10800000" flipV="1">
                    <a:off x="9615304" y="753035"/>
                    <a:ext cx="426777" cy="32008"/>
                  </a:xfrm>
                  <a:prstGeom prst="roundRect">
                    <a:avLst>
                      <a:gd name="adj" fmla="val 50000"/>
                    </a:avLst>
                  </a:prstGeom>
                  <a:gradFill>
                    <a:gsLst>
                      <a:gs pos="0">
                        <a:srgbClr val="CCCECD"/>
                      </a:gs>
                      <a:gs pos="52000">
                        <a:schemeClr val="bg2">
                          <a:lumMod val="25000"/>
                        </a:schemeClr>
                      </a:gs>
                    </a:gsLst>
                    <a:path path="circle">
                      <a:fillToRect l="100000" t="100000"/>
                    </a:path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3" name="圆角矩形 112"/>
                  <p:cNvSpPr/>
                  <p:nvPr/>
                </p:nvSpPr>
                <p:spPr>
                  <a:xfrm rot="16200000" flipV="1">
                    <a:off x="7763230" y="1647547"/>
                    <a:ext cx="213388" cy="3200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97979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4" name="圆角矩形 113"/>
                  <p:cNvSpPr/>
                  <p:nvPr/>
                </p:nvSpPr>
                <p:spPr>
                  <a:xfrm rot="16200000" flipV="1">
                    <a:off x="7770387" y="2080693"/>
                    <a:ext cx="192049" cy="3200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97979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5" name="圆角矩形 114"/>
                  <p:cNvSpPr/>
                  <p:nvPr/>
                </p:nvSpPr>
                <p:spPr>
                  <a:xfrm rot="16200000" flipV="1">
                    <a:off x="7763923" y="2526052"/>
                    <a:ext cx="192049" cy="3200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97979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6" name="椭圆 115"/>
                  <p:cNvSpPr/>
                  <p:nvPr/>
                </p:nvSpPr>
                <p:spPr>
                  <a:xfrm>
                    <a:off x="9058844" y="5774646"/>
                    <a:ext cx="460705" cy="460705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F8F9FB"/>
                      </a:gs>
                      <a:gs pos="48000">
                        <a:srgbClr val="DFE0E4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7" name="圆角矩形 116"/>
                  <p:cNvSpPr/>
                  <p:nvPr/>
                </p:nvSpPr>
                <p:spPr>
                  <a:xfrm>
                    <a:off x="9193560" y="5920731"/>
                    <a:ext cx="186404" cy="168532"/>
                  </a:xfrm>
                  <a:prstGeom prst="roundRect">
                    <a:avLst/>
                  </a:prstGeom>
                  <a:gradFill flip="none" rotWithShape="1">
                    <a:gsLst>
                      <a:gs pos="0">
                        <a:schemeClr val="bg1">
                          <a:lumMod val="85000"/>
                          <a:alpha val="0"/>
                        </a:schemeClr>
                      </a:gs>
                      <a:gs pos="100000">
                        <a:srgbClr val="E6E7EB"/>
                      </a:gs>
                    </a:gsLst>
                    <a:path path="shape">
                      <a:fillToRect l="50000" t="50000" r="50000" b="50000"/>
                    </a:path>
                    <a:tileRect/>
                  </a:gradFill>
                  <a:ln w="3175">
                    <a:solidFill>
                      <a:srgbClr val="D8D9D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118" name="图片 117"/>
                  <p:cNvPicPr>
                    <a:picLocks noChangeAspect="1"/>
                  </p:cNvPicPr>
                  <p:nvPr/>
                </p:nvPicPr>
                <p:blipFill rotWithShape="1"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6261" t="23922" r="16581" b="22251"/>
                  <a:stretch/>
                </p:blipFill>
                <p:spPr>
                  <a:xfrm>
                    <a:off x="8063279" y="1555655"/>
                    <a:ext cx="2316108" cy="4084984"/>
                  </a:xfrm>
                  <a:prstGeom prst="rect">
                    <a:avLst/>
                  </a:prstGeom>
                  <a:gradFill>
                    <a:gsLst>
                      <a:gs pos="0">
                        <a:schemeClr val="bg1">
                          <a:lumMod val="85000"/>
                          <a:alpha val="0"/>
                        </a:schemeClr>
                      </a:gs>
                      <a:gs pos="89000">
                        <a:schemeClr val="bg2">
                          <a:lumMod val="25000"/>
                        </a:schemeClr>
                      </a:gs>
                    </a:gsLst>
                    <a:lin ang="5400000" scaled="0"/>
                  </a:gradFill>
                </p:spPr>
              </p:pic>
            </p:grpSp>
            <p:grpSp>
              <p:nvGrpSpPr>
                <p:cNvPr id="23" name="组合 22"/>
                <p:cNvGrpSpPr/>
                <p:nvPr/>
              </p:nvGrpSpPr>
              <p:grpSpPr>
                <a:xfrm rot="2226367">
                  <a:off x="4196552" y="469776"/>
                  <a:ext cx="2902671" cy="6014599"/>
                  <a:chOff x="7843944" y="753035"/>
                  <a:chExt cx="2733951" cy="5664998"/>
                </a:xfrm>
              </p:grpSpPr>
              <p:sp>
                <p:nvSpPr>
                  <p:cNvPr id="24" name="圆角矩形 23"/>
                  <p:cNvSpPr/>
                  <p:nvPr/>
                </p:nvSpPr>
                <p:spPr>
                  <a:xfrm>
                    <a:off x="7906392" y="785044"/>
                    <a:ext cx="2671503" cy="5632989"/>
                  </a:xfrm>
                  <a:prstGeom prst="roundRect">
                    <a:avLst/>
                  </a:prstGeom>
                  <a:gradFill>
                    <a:gsLst>
                      <a:gs pos="61000">
                        <a:srgbClr val="F7F8FA"/>
                      </a:gs>
                      <a:gs pos="0">
                        <a:srgbClr val="F1F2F4"/>
                      </a:gs>
                    </a:gsLst>
                    <a:lin ang="15000000" scaled="0"/>
                  </a:gradFill>
                  <a:ln>
                    <a:gradFill>
                      <a:gsLst>
                        <a:gs pos="100000">
                          <a:srgbClr val="A3A4A4"/>
                        </a:gs>
                        <a:gs pos="18000">
                          <a:srgbClr val="DADBDB"/>
                        </a:gs>
                        <a:gs pos="84000">
                          <a:srgbClr val="EDEBEC"/>
                        </a:gs>
                        <a:gs pos="31000">
                          <a:srgbClr val="88888A"/>
                        </a:gs>
                        <a:gs pos="46000">
                          <a:srgbClr val="CACACA"/>
                        </a:gs>
                        <a:gs pos="0">
                          <a:srgbClr val="ADACAC"/>
                        </a:gs>
                        <a:gs pos="64000">
                          <a:srgbClr val="6C6C6C"/>
                        </a:gs>
                      </a:gsLst>
                      <a:lin ang="10200000" scaled="0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5" name="矩形 24"/>
                  <p:cNvSpPr/>
                  <p:nvPr/>
                </p:nvSpPr>
                <p:spPr>
                  <a:xfrm>
                    <a:off x="8067566" y="1560822"/>
                    <a:ext cx="2314134" cy="4081431"/>
                  </a:xfrm>
                  <a:prstGeom prst="rect">
                    <a:avLst/>
                  </a:pr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6" name="椭圆 25"/>
                  <p:cNvSpPr/>
                  <p:nvPr/>
                </p:nvSpPr>
                <p:spPr>
                  <a:xfrm flipH="1" flipV="1">
                    <a:off x="9242144" y="1036610"/>
                    <a:ext cx="96025" cy="96025"/>
                  </a:xfrm>
                  <a:prstGeom prst="ellipse">
                    <a:avLst/>
                  </a:prstGeom>
                  <a:solidFill>
                    <a:schemeClr val="bg2">
                      <a:lumMod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7" name="椭圆 26"/>
                  <p:cNvSpPr/>
                  <p:nvPr/>
                </p:nvSpPr>
                <p:spPr>
                  <a:xfrm flipH="1" flipV="1">
                    <a:off x="8934542" y="1229155"/>
                    <a:ext cx="74686" cy="74686"/>
                  </a:xfrm>
                  <a:prstGeom prst="ellipse">
                    <a:avLst/>
                  </a:prstGeom>
                  <a:solidFill>
                    <a:schemeClr val="bg2">
                      <a:lumMod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8" name="圆角矩形 27"/>
                  <p:cNvSpPr/>
                  <p:nvPr/>
                </p:nvSpPr>
                <p:spPr>
                  <a:xfrm rot="10800000" flipV="1">
                    <a:off x="9060764" y="1227975"/>
                    <a:ext cx="458785" cy="74686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45464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9" name="圆角矩形 28"/>
                  <p:cNvSpPr/>
                  <p:nvPr/>
                </p:nvSpPr>
                <p:spPr>
                  <a:xfrm rot="10800000" flipV="1">
                    <a:off x="9615304" y="753035"/>
                    <a:ext cx="426777" cy="32008"/>
                  </a:xfrm>
                  <a:prstGeom prst="roundRect">
                    <a:avLst>
                      <a:gd name="adj" fmla="val 50000"/>
                    </a:avLst>
                  </a:prstGeom>
                  <a:gradFill>
                    <a:gsLst>
                      <a:gs pos="0">
                        <a:srgbClr val="CCCECD"/>
                      </a:gs>
                      <a:gs pos="52000">
                        <a:schemeClr val="bg2">
                          <a:lumMod val="25000"/>
                        </a:schemeClr>
                      </a:gs>
                    </a:gsLst>
                    <a:path path="circle">
                      <a:fillToRect l="100000" t="100000"/>
                    </a:path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0" name="圆角矩形 29"/>
                  <p:cNvSpPr/>
                  <p:nvPr/>
                </p:nvSpPr>
                <p:spPr>
                  <a:xfrm rot="16200000" flipV="1">
                    <a:off x="7763230" y="1647547"/>
                    <a:ext cx="213388" cy="3200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97979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" name="圆角矩形 30"/>
                  <p:cNvSpPr/>
                  <p:nvPr/>
                </p:nvSpPr>
                <p:spPr>
                  <a:xfrm rot="16200000" flipV="1">
                    <a:off x="7770387" y="2080693"/>
                    <a:ext cx="192049" cy="3200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97979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2" name="圆角矩形 31"/>
                  <p:cNvSpPr/>
                  <p:nvPr/>
                </p:nvSpPr>
                <p:spPr>
                  <a:xfrm rot="16200000" flipV="1">
                    <a:off x="7763923" y="2526052"/>
                    <a:ext cx="192049" cy="32008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97979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3" name="椭圆 32"/>
                  <p:cNvSpPr/>
                  <p:nvPr/>
                </p:nvSpPr>
                <p:spPr>
                  <a:xfrm>
                    <a:off x="9058844" y="5774646"/>
                    <a:ext cx="460705" cy="460705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rgbClr val="F8F9FB"/>
                      </a:gs>
                      <a:gs pos="48000">
                        <a:srgbClr val="DFE0E4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4" name="圆角矩形 33"/>
                  <p:cNvSpPr/>
                  <p:nvPr/>
                </p:nvSpPr>
                <p:spPr>
                  <a:xfrm>
                    <a:off x="9193560" y="5920731"/>
                    <a:ext cx="186404" cy="168532"/>
                  </a:xfrm>
                  <a:prstGeom prst="roundRect">
                    <a:avLst/>
                  </a:prstGeom>
                  <a:gradFill flip="none" rotWithShape="1">
                    <a:gsLst>
                      <a:gs pos="0">
                        <a:schemeClr val="bg1">
                          <a:lumMod val="85000"/>
                          <a:alpha val="0"/>
                        </a:schemeClr>
                      </a:gs>
                      <a:gs pos="100000">
                        <a:srgbClr val="E6E7EB"/>
                      </a:gs>
                    </a:gsLst>
                    <a:path path="shape">
                      <a:fillToRect l="50000" t="50000" r="50000" b="50000"/>
                    </a:path>
                    <a:tileRect/>
                  </a:gradFill>
                  <a:ln w="3175">
                    <a:solidFill>
                      <a:srgbClr val="D8D9D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74" name="组合 73"/>
              <p:cNvGrpSpPr/>
              <p:nvPr/>
            </p:nvGrpSpPr>
            <p:grpSpPr>
              <a:xfrm>
                <a:off x="4423427" y="982920"/>
                <a:ext cx="2929875" cy="4672745"/>
                <a:chOff x="4423427" y="982920"/>
                <a:chExt cx="2929874" cy="4672746"/>
              </a:xfrm>
            </p:grpSpPr>
            <p:sp>
              <p:nvSpPr>
                <p:cNvPr id="35" name="矩形 34"/>
                <p:cNvSpPr/>
                <p:nvPr/>
              </p:nvSpPr>
              <p:spPr>
                <a:xfrm rot="2215493">
                  <a:off x="4423427" y="1335891"/>
                  <a:ext cx="2456195" cy="4319775"/>
                </a:xfrm>
                <a:prstGeom prst="rect">
                  <a:avLst/>
                </a:prstGeom>
                <a:gradFill flip="none" rotWithShape="1">
                  <a:gsLst>
                    <a:gs pos="100000">
                      <a:srgbClr val="006BD3"/>
                    </a:gs>
                    <a:gs pos="0">
                      <a:srgbClr val="3DC6FD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6" name="椭圆 35"/>
                <p:cNvSpPr/>
                <p:nvPr/>
              </p:nvSpPr>
              <p:spPr>
                <a:xfrm rot="2215493">
                  <a:off x="4640607" y="3868091"/>
                  <a:ext cx="267928" cy="272019"/>
                </a:xfrm>
                <a:prstGeom prst="ellipse">
                  <a:avLst/>
                </a:prstGeom>
                <a:solidFill>
                  <a:schemeClr val="bg1">
                    <a:alpha val="1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7" name="椭圆 36"/>
                <p:cNvSpPr/>
                <p:nvPr/>
              </p:nvSpPr>
              <p:spPr>
                <a:xfrm rot="2215493">
                  <a:off x="5104726" y="3281712"/>
                  <a:ext cx="176334" cy="179028"/>
                </a:xfrm>
                <a:prstGeom prst="ellipse">
                  <a:avLst/>
                </a:prstGeom>
                <a:solidFill>
                  <a:schemeClr val="bg1">
                    <a:alpha val="1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8" name="椭圆 37"/>
                <p:cNvSpPr/>
                <p:nvPr/>
              </p:nvSpPr>
              <p:spPr>
                <a:xfrm rot="2215493">
                  <a:off x="4969284" y="3284890"/>
                  <a:ext cx="229456" cy="232962"/>
                </a:xfrm>
                <a:prstGeom prst="ellipse">
                  <a:avLst/>
                </a:prstGeom>
                <a:solidFill>
                  <a:schemeClr val="bg1">
                    <a:alpha val="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9" name="椭圆 38"/>
                <p:cNvSpPr/>
                <p:nvPr/>
              </p:nvSpPr>
              <p:spPr>
                <a:xfrm rot="2215493">
                  <a:off x="5090337" y="4761549"/>
                  <a:ext cx="199778" cy="202834"/>
                </a:xfrm>
                <a:prstGeom prst="ellipse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" name="椭圆 39"/>
                <p:cNvSpPr/>
                <p:nvPr/>
              </p:nvSpPr>
              <p:spPr>
                <a:xfrm rot="2215493">
                  <a:off x="5783150" y="4217830"/>
                  <a:ext cx="709651" cy="720495"/>
                </a:xfrm>
                <a:prstGeom prst="ellipse">
                  <a:avLst/>
                </a:prstGeom>
                <a:solidFill>
                  <a:schemeClr val="bg1">
                    <a:alpha val="4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/>
                </a:p>
              </p:txBody>
            </p:sp>
            <p:sp>
              <p:nvSpPr>
                <p:cNvPr id="41" name="椭圆 40"/>
                <p:cNvSpPr/>
                <p:nvPr/>
              </p:nvSpPr>
              <p:spPr>
                <a:xfrm rot="2215493">
                  <a:off x="7033245" y="3399313"/>
                  <a:ext cx="320056" cy="324943"/>
                </a:xfrm>
                <a:prstGeom prst="ellipse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" name="椭圆 41"/>
                <p:cNvSpPr/>
                <p:nvPr/>
              </p:nvSpPr>
              <p:spPr>
                <a:xfrm rot="2215493">
                  <a:off x="6456686" y="3401826"/>
                  <a:ext cx="58325" cy="59213"/>
                </a:xfrm>
                <a:prstGeom prst="ellipse">
                  <a:avLst/>
                </a:prstGeom>
                <a:solidFill>
                  <a:schemeClr val="bg1">
                    <a:alpha val="8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" name="椭圆 42"/>
                <p:cNvSpPr/>
                <p:nvPr/>
              </p:nvSpPr>
              <p:spPr>
                <a:xfrm rot="2215493">
                  <a:off x="6442899" y="3390426"/>
                  <a:ext cx="51993" cy="52785"/>
                </a:xfrm>
                <a:prstGeom prst="ellipse">
                  <a:avLst/>
                </a:prstGeom>
                <a:solidFill>
                  <a:schemeClr val="bg1">
                    <a:alpha val="1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4" name="椭圆 43"/>
                <p:cNvSpPr/>
                <p:nvPr/>
              </p:nvSpPr>
              <p:spPr>
                <a:xfrm rot="2215493">
                  <a:off x="5929616" y="3418290"/>
                  <a:ext cx="50516" cy="51290"/>
                </a:xfrm>
                <a:prstGeom prst="ellipse">
                  <a:avLst/>
                </a:prstGeom>
                <a:solidFill>
                  <a:schemeClr val="bg1">
                    <a:alpha val="24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5" name="椭圆 44"/>
                <p:cNvSpPr/>
                <p:nvPr/>
              </p:nvSpPr>
              <p:spPr>
                <a:xfrm rot="2215493">
                  <a:off x="5920704" y="3041875"/>
                  <a:ext cx="143473" cy="145667"/>
                </a:xfrm>
                <a:prstGeom prst="ellipse">
                  <a:avLst/>
                </a:prstGeom>
                <a:solidFill>
                  <a:schemeClr val="bg1">
                    <a:alpha val="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6" name="椭圆 45"/>
                <p:cNvSpPr/>
                <p:nvPr/>
              </p:nvSpPr>
              <p:spPr>
                <a:xfrm rot="2215493">
                  <a:off x="5772150" y="3320411"/>
                  <a:ext cx="49350" cy="50103"/>
                </a:xfrm>
                <a:prstGeom prst="ellipse">
                  <a:avLst/>
                </a:prstGeom>
                <a:solidFill>
                  <a:schemeClr val="bg1">
                    <a:alpha val="24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7" name="椭圆 46"/>
                <p:cNvSpPr/>
                <p:nvPr/>
              </p:nvSpPr>
              <p:spPr>
                <a:xfrm rot="2215493">
                  <a:off x="5720476" y="3580606"/>
                  <a:ext cx="11657" cy="11838"/>
                </a:xfrm>
                <a:prstGeom prst="ellipse">
                  <a:avLst/>
                </a:prstGeom>
                <a:solidFill>
                  <a:schemeClr val="bg1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8" name="椭圆 47"/>
                <p:cNvSpPr/>
                <p:nvPr/>
              </p:nvSpPr>
              <p:spPr>
                <a:xfrm rot="2215493">
                  <a:off x="5793350" y="3093128"/>
                  <a:ext cx="71025" cy="72111"/>
                </a:xfrm>
                <a:prstGeom prst="ellipse">
                  <a:avLst/>
                </a:prstGeom>
                <a:solidFill>
                  <a:schemeClr val="bg1">
                    <a:alpha val="1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 rot="2215493">
                  <a:off x="6144006" y="3208401"/>
                  <a:ext cx="71025" cy="72111"/>
                </a:xfrm>
                <a:prstGeom prst="ellipse">
                  <a:avLst/>
                </a:prstGeom>
                <a:solidFill>
                  <a:schemeClr val="bg1">
                    <a:alpha val="1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椭圆 51"/>
                <p:cNvSpPr/>
                <p:nvPr/>
              </p:nvSpPr>
              <p:spPr>
                <a:xfrm rot="2215493">
                  <a:off x="5660910" y="982920"/>
                  <a:ext cx="336991" cy="342140"/>
                </a:xfrm>
                <a:prstGeom prst="ellipse">
                  <a:avLst/>
                </a:prstGeom>
                <a:solidFill>
                  <a:schemeClr val="bg1">
                    <a:alpha val="1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椭圆 52"/>
                <p:cNvSpPr/>
                <p:nvPr/>
              </p:nvSpPr>
              <p:spPr>
                <a:xfrm rot="2215493">
                  <a:off x="5685633" y="1251808"/>
                  <a:ext cx="61642" cy="62581"/>
                </a:xfrm>
                <a:prstGeom prst="ellipse">
                  <a:avLst/>
                </a:prstGeom>
                <a:solidFill>
                  <a:schemeClr val="bg1">
                    <a:alpha val="1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椭圆 53"/>
                <p:cNvSpPr/>
                <p:nvPr/>
              </p:nvSpPr>
              <p:spPr>
                <a:xfrm rot="2215493">
                  <a:off x="5991599" y="2786968"/>
                  <a:ext cx="15546" cy="15782"/>
                </a:xfrm>
                <a:prstGeom prst="ellipse">
                  <a:avLst/>
                </a:prstGeom>
                <a:solidFill>
                  <a:schemeClr val="bg1">
                    <a:alpha val="1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" name="椭圆 54"/>
                <p:cNvSpPr/>
                <p:nvPr/>
              </p:nvSpPr>
              <p:spPr>
                <a:xfrm rot="2215493">
                  <a:off x="5936890" y="2118037"/>
                  <a:ext cx="27203" cy="27620"/>
                </a:xfrm>
                <a:prstGeom prst="ellipse">
                  <a:avLst/>
                </a:prstGeom>
                <a:solidFill>
                  <a:schemeClr val="bg1">
                    <a:alpha val="1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" name="椭圆 55"/>
                <p:cNvSpPr/>
                <p:nvPr/>
              </p:nvSpPr>
              <p:spPr>
                <a:xfrm rot="2215493">
                  <a:off x="5683692" y="1828408"/>
                  <a:ext cx="27203" cy="27620"/>
                </a:xfrm>
                <a:prstGeom prst="ellipse">
                  <a:avLst/>
                </a:prstGeom>
                <a:solidFill>
                  <a:schemeClr val="bg1">
                    <a:alpha val="1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73" name="组合 72"/>
                <p:cNvGrpSpPr/>
                <p:nvPr/>
              </p:nvGrpSpPr>
              <p:grpSpPr>
                <a:xfrm>
                  <a:off x="4571951" y="2996844"/>
                  <a:ext cx="1649544" cy="1163356"/>
                  <a:chOff x="4618749" y="3049484"/>
                  <a:chExt cx="1649544" cy="1163356"/>
                </a:xfrm>
              </p:grpSpPr>
              <p:grpSp>
                <p:nvGrpSpPr>
                  <p:cNvPr id="72" name="组合 71"/>
                  <p:cNvGrpSpPr/>
                  <p:nvPr/>
                </p:nvGrpSpPr>
                <p:grpSpPr>
                  <a:xfrm>
                    <a:off x="4618749" y="3588089"/>
                    <a:ext cx="1372627" cy="624751"/>
                    <a:chOff x="4488920" y="3484969"/>
                    <a:chExt cx="1372627" cy="624751"/>
                  </a:xfrm>
                </p:grpSpPr>
                <p:sp>
                  <p:nvSpPr>
                    <p:cNvPr id="50" name="文本框 49"/>
                    <p:cNvSpPr txBox="1"/>
                    <p:nvPr/>
                  </p:nvSpPr>
                  <p:spPr>
                    <a:xfrm rot="2215493">
                      <a:off x="4488920" y="3484969"/>
                      <a:ext cx="1291153" cy="44016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zh-CN" altLang="en-US" sz="14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淡忘小店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  <p:sp>
                  <p:nvSpPr>
                    <p:cNvPr id="51" name="文本框 50"/>
                    <p:cNvSpPr txBox="1"/>
                    <p:nvPr/>
                  </p:nvSpPr>
                  <p:spPr>
                    <a:xfrm rot="2215493">
                      <a:off x="5514916" y="3581520"/>
                      <a:ext cx="346631" cy="52820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zh-CN" dirty="0" smtClean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67" name="组合 66"/>
                  <p:cNvGrpSpPr/>
                  <p:nvPr/>
                </p:nvGrpSpPr>
                <p:grpSpPr>
                  <a:xfrm rot="5840483">
                    <a:off x="5498189" y="3049238"/>
                    <a:ext cx="769857" cy="770350"/>
                    <a:chOff x="5649146" y="2919086"/>
                    <a:chExt cx="819871" cy="819875"/>
                  </a:xfrm>
                </p:grpSpPr>
                <p:sp>
                  <p:nvSpPr>
                    <p:cNvPr id="68" name="新月形 67"/>
                    <p:cNvSpPr/>
                    <p:nvPr/>
                  </p:nvSpPr>
                  <p:spPr>
                    <a:xfrm rot="2725513" flipH="1">
                      <a:off x="5854114" y="2919091"/>
                      <a:ext cx="409935" cy="819871"/>
                    </a:xfrm>
                    <a:prstGeom prst="moon">
                      <a:avLst>
                        <a:gd name="adj" fmla="val 15190"/>
                      </a:avLst>
                    </a:prstGeom>
                    <a:gradFill flip="none" rotWithShape="1">
                      <a:gsLst>
                        <a:gs pos="17000">
                          <a:srgbClr val="00B0F0">
                            <a:shade val="30000"/>
                            <a:satMod val="115000"/>
                          </a:srgbClr>
                        </a:gs>
                        <a:gs pos="56000">
                          <a:srgbClr val="00B0F0">
                            <a:shade val="67500"/>
                            <a:satMod val="115000"/>
                          </a:srgbClr>
                        </a:gs>
                        <a:gs pos="100000">
                          <a:srgbClr val="00B0F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  <a:ln w="3175"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69" name="新月形 68"/>
                    <p:cNvSpPr/>
                    <p:nvPr/>
                  </p:nvSpPr>
                  <p:spPr>
                    <a:xfrm rot="8125513" flipV="1">
                      <a:off x="5854113" y="2919086"/>
                      <a:ext cx="409935" cy="819870"/>
                    </a:xfrm>
                    <a:prstGeom prst="moon">
                      <a:avLst>
                        <a:gd name="adj" fmla="val 15190"/>
                      </a:avLst>
                    </a:prstGeom>
                    <a:gradFill flip="none" rotWithShape="1">
                      <a:gsLst>
                        <a:gs pos="0">
                          <a:srgbClr val="BE1247"/>
                        </a:gs>
                        <a:gs pos="27000">
                          <a:srgbClr val="D2144F"/>
                        </a:gs>
                        <a:gs pos="66000">
                          <a:srgbClr val="F87477"/>
                        </a:gs>
                        <a:gs pos="100000">
                          <a:srgbClr val="FA9496"/>
                        </a:gs>
                      </a:gsLst>
                      <a:lin ang="16200000" scaled="1"/>
                      <a:tileRect/>
                    </a:gradFill>
                    <a:ln w="3175"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70" name="新月形 69"/>
                    <p:cNvSpPr/>
                    <p:nvPr/>
                  </p:nvSpPr>
                  <p:spPr>
                    <a:xfrm rot="13525513" flipH="1">
                      <a:off x="5854114" y="2919091"/>
                      <a:ext cx="409935" cy="819871"/>
                    </a:xfrm>
                    <a:prstGeom prst="moon">
                      <a:avLst>
                        <a:gd name="adj" fmla="val 15190"/>
                      </a:avLst>
                    </a:prstGeom>
                    <a:gradFill flip="none" rotWithShape="1">
                      <a:gsLst>
                        <a:gs pos="27000">
                          <a:srgbClr val="FF7711"/>
                        </a:gs>
                        <a:gs pos="59000">
                          <a:srgbClr val="FFAA01"/>
                        </a:gs>
                        <a:gs pos="100000">
                          <a:srgbClr val="FECE02"/>
                        </a:gs>
                        <a:gs pos="0">
                          <a:srgbClr val="C73E01"/>
                        </a:gs>
                        <a:gs pos="80000">
                          <a:srgbClr val="FFC000"/>
                        </a:gs>
                      </a:gsLst>
                      <a:lin ang="16200000" scaled="1"/>
                      <a:tileRect/>
                    </a:gradFill>
                    <a:ln w="3175"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71" name="新月形 70"/>
                    <p:cNvSpPr/>
                    <p:nvPr/>
                  </p:nvSpPr>
                  <p:spPr>
                    <a:xfrm rot="18925513" flipV="1">
                      <a:off x="5854114" y="2919091"/>
                      <a:ext cx="409935" cy="819870"/>
                    </a:xfrm>
                    <a:prstGeom prst="moon">
                      <a:avLst>
                        <a:gd name="adj" fmla="val 15190"/>
                      </a:avLst>
                    </a:prstGeom>
                    <a:gradFill flip="none" rotWithShape="1">
                      <a:gsLst>
                        <a:gs pos="18000">
                          <a:srgbClr val="119707"/>
                        </a:gs>
                        <a:gs pos="67000">
                          <a:srgbClr val="8AD53F"/>
                        </a:gs>
                        <a:gs pos="100000">
                          <a:srgbClr val="BCEB6F"/>
                        </a:gs>
                      </a:gsLst>
                      <a:lin ang="16200000" scaled="1"/>
                      <a:tileRect/>
                    </a:gradFill>
                    <a:ln w="3175"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>
                        <a:solidFill>
                          <a:prstClr val="white"/>
                        </a:solidFill>
                      </a:endParaRPr>
                    </a:p>
                  </p:txBody>
                </p:sp>
              </p:grpSp>
            </p:grpSp>
          </p:grpSp>
        </p:grpSp>
        <p:sp>
          <p:nvSpPr>
            <p:cNvPr id="3" name="文本框 2"/>
            <p:cNvSpPr txBox="1"/>
            <p:nvPr/>
          </p:nvSpPr>
          <p:spPr>
            <a:xfrm>
              <a:off x="6184562" y="3194000"/>
              <a:ext cx="34163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bg1"/>
                  </a:solidFill>
                  <a:latin typeface="张海山锐谐体" panose="02000000000000000000" pitchFamily="2" charset="-122"/>
                  <a:ea typeface="张海山锐谐体" panose="02000000000000000000" pitchFamily="2" charset="-122"/>
                </a:rPr>
                <a:t>我们不买苹果，</a:t>
              </a:r>
              <a:endParaRPr lang="en-US" altLang="zh-CN" sz="36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6184562" y="3947707"/>
              <a:ext cx="496482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600" dirty="0">
                  <a:solidFill>
                    <a:schemeClr val="bg1"/>
                  </a:solidFill>
                  <a:latin typeface="张海山锐谐体" panose="02000000000000000000" pitchFamily="2" charset="-122"/>
                  <a:ea typeface="张海山锐谐体" panose="02000000000000000000" pitchFamily="2" charset="-122"/>
                </a:rPr>
                <a:t>我们卖苹果一样的</a:t>
              </a:r>
              <a:r>
                <a:rPr lang="en-US" altLang="zh-CN" sz="3600" dirty="0">
                  <a:solidFill>
                    <a:schemeClr val="bg1"/>
                  </a:solidFill>
                  <a:latin typeface="张海山锐谐体" panose="02000000000000000000" pitchFamily="2" charset="-122"/>
                  <a:ea typeface="张海山锐谐体" panose="02000000000000000000" pitchFamily="2" charset="-122"/>
                </a:rPr>
                <a:t>PPT!</a:t>
              </a:r>
              <a:endParaRPr lang="zh-CN" altLang="en-US" sz="3600" dirty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endParaRPr>
            </a:p>
          </p:txBody>
        </p:sp>
      </p:grpSp>
      <p:sp>
        <p:nvSpPr>
          <p:cNvPr id="63" name="椭圆 62"/>
          <p:cNvSpPr/>
          <p:nvPr/>
        </p:nvSpPr>
        <p:spPr>
          <a:xfrm rot="1952185">
            <a:off x="3671945" y="3298297"/>
            <a:ext cx="345338" cy="350610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 rot="1952185" flipV="1">
            <a:off x="7241484" y="3857732"/>
            <a:ext cx="488722" cy="496184"/>
          </a:xfrm>
          <a:prstGeom prst="ellipse">
            <a:avLst/>
          </a:prstGeom>
          <a:solidFill>
            <a:schemeClr val="bg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 rot="1952185" flipV="1">
            <a:off x="8301772" y="3182154"/>
            <a:ext cx="278878" cy="283136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 rot="1952185" flipV="1">
            <a:off x="2261789" y="2500656"/>
            <a:ext cx="294856" cy="299358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 rot="1952185" flipV="1">
            <a:off x="10203135" y="2690877"/>
            <a:ext cx="330885" cy="335937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 rot="1952185" flipV="1">
            <a:off x="6083433" y="2751522"/>
            <a:ext cx="330883" cy="335935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 rot="1952185" flipV="1">
            <a:off x="5634034" y="3905272"/>
            <a:ext cx="409521" cy="415774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 rot="1952185" flipV="1">
            <a:off x="9137374" y="3985405"/>
            <a:ext cx="467671" cy="474812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 rot="1952185" flipV="1">
            <a:off x="8934207" y="4146110"/>
            <a:ext cx="370717" cy="376377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 rot="1952185" flipV="1">
            <a:off x="11403565" y="3402018"/>
            <a:ext cx="232255" cy="235801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 rot="1952185" flipV="1">
            <a:off x="11753164" y="2423168"/>
            <a:ext cx="443858" cy="450635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/>
          <p:nvPr/>
        </p:nvSpPr>
        <p:spPr>
          <a:xfrm rot="1952185" flipV="1">
            <a:off x="4253897" y="3592499"/>
            <a:ext cx="443858" cy="450635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 rot="1952185" flipV="1">
            <a:off x="-281215" y="3041799"/>
            <a:ext cx="443858" cy="450635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 rot="1952185" flipV="1">
            <a:off x="855172" y="2903662"/>
            <a:ext cx="194145" cy="197109"/>
          </a:xfrm>
          <a:prstGeom prst="ellipse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674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 flipH="1">
            <a:off x="2576769" y="2002584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DCDCD"/>
          </a:solidFill>
          <a:ln w="952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srgbClr val="D1D2D6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flipH="1">
            <a:off x="2594954" y="2022599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00A0E8"/>
          </a:solidFill>
          <a:ln w="317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 flipH="1">
            <a:off x="2777863" y="1851865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50000">
                <a:srgbClr val="E6E6E6"/>
              </a:gs>
              <a:gs pos="81000">
                <a:srgbClr val="CBCBCB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 flipH="1">
            <a:off x="2800828" y="1870199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85000">
                <a:srgbClr val="E6E6E6"/>
              </a:gs>
              <a:gs pos="25000">
                <a:srgbClr val="CBCBCB"/>
              </a:gs>
            </a:gsLst>
            <a:lin ang="4200000" scaled="0"/>
          </a:gradFill>
          <a:ln>
            <a:noFill/>
          </a:ln>
          <a:effectLst>
            <a:outerShdw blurRad="1651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4438179" y="1798408"/>
            <a:ext cx="1244882" cy="1236014"/>
            <a:chOff x="5492978" y="1037830"/>
            <a:chExt cx="1244882" cy="1236014"/>
          </a:xfrm>
          <a:effectLst>
            <a:outerShdw blurRad="266700" dist="50800" dir="2700000" sx="102000" sy="102000" algn="tl" rotWithShape="0">
              <a:prstClr val="black">
                <a:alpha val="18000"/>
              </a:prstClr>
            </a:outerShdw>
          </a:effectLst>
        </p:grpSpPr>
        <p:sp>
          <p:nvSpPr>
            <p:cNvPr id="12" name="对角圆角矩形 11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对角圆角矩形 12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25000">
                  <a:srgbClr val="CFCFCF"/>
                </a:gs>
                <a:gs pos="77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4668978" y="2024382"/>
            <a:ext cx="845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52815" y="210526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00A0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CN" altLang="en-US" sz="2400" b="1" dirty="0">
              <a:solidFill>
                <a:srgbClr val="00A0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7478957" y="1983521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DCDCD"/>
          </a:solidFill>
          <a:ln w="952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srgbClr val="D1D2D6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7460772" y="2003536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8B6ABC"/>
          </a:solidFill>
          <a:ln w="317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7339358" y="1832802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50000">
                <a:srgbClr val="E6E6E6"/>
              </a:gs>
              <a:gs pos="81000">
                <a:srgbClr val="CBCBCB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7316393" y="1851136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85000">
                <a:srgbClr val="E6E6E6"/>
              </a:gs>
              <a:gs pos="25000">
                <a:srgbClr val="CBCBCB"/>
              </a:gs>
            </a:gsLst>
            <a:lin ang="4200000" scaled="0"/>
          </a:gradFill>
          <a:ln>
            <a:noFill/>
          </a:ln>
          <a:effectLst>
            <a:outerShdw blurRad="1651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 flipH="1">
            <a:off x="6508939" y="1779345"/>
            <a:ext cx="1244882" cy="1236014"/>
            <a:chOff x="5492978" y="1037830"/>
            <a:chExt cx="1244882" cy="1236014"/>
          </a:xfrm>
          <a:effectLst>
            <a:outerShdw blurRad="266700" dist="50800" dir="2700000" sx="102000" sy="102000" algn="tl" rotWithShape="0">
              <a:prstClr val="black">
                <a:alpha val="18000"/>
              </a:prstClr>
            </a:outerShdw>
          </a:effectLst>
        </p:grpSpPr>
        <p:sp>
          <p:nvSpPr>
            <p:cNvPr id="22" name="对角圆角矩形 21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对角圆角矩形 22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25000">
                  <a:srgbClr val="CFCFCF"/>
                </a:gs>
                <a:gs pos="77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 flipH="1">
            <a:off x="6677919" y="2005319"/>
            <a:ext cx="845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 flipH="1">
            <a:off x="7823413" y="208619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8B6AB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CN" altLang="en-US" sz="2400" b="1" dirty="0">
              <a:solidFill>
                <a:srgbClr val="8B6AB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任意多边形 24"/>
          <p:cNvSpPr/>
          <p:nvPr/>
        </p:nvSpPr>
        <p:spPr>
          <a:xfrm flipV="1">
            <a:off x="7468846" y="3895408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DCDCD"/>
          </a:solidFill>
          <a:ln w="952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srgbClr val="D1D2D6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 flipV="1">
            <a:off x="7450661" y="3875393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F39700"/>
          </a:solidFill>
          <a:ln w="317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 flipV="1">
            <a:off x="7329247" y="4046127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50000">
                <a:srgbClr val="E6E6E6"/>
              </a:gs>
              <a:gs pos="81000">
                <a:srgbClr val="CBCBCB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 flipV="1">
            <a:off x="7306282" y="4027793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85000">
                <a:srgbClr val="E6E6E6"/>
              </a:gs>
              <a:gs pos="25000">
                <a:srgbClr val="CBCBCB"/>
              </a:gs>
            </a:gsLst>
            <a:lin ang="4200000" scaled="0"/>
          </a:gradFill>
          <a:ln>
            <a:noFill/>
          </a:ln>
          <a:effectLst>
            <a:outerShdw blurRad="1651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 flipH="1" flipV="1">
            <a:off x="6498828" y="3832030"/>
            <a:ext cx="1244882" cy="1236014"/>
            <a:chOff x="5492978" y="1037830"/>
            <a:chExt cx="1244882" cy="1236014"/>
          </a:xfrm>
          <a:effectLst>
            <a:outerShdw blurRad="266700" dist="50800" dir="2700000" sx="102000" sy="102000" algn="tl" rotWithShape="0">
              <a:prstClr val="black">
                <a:alpha val="18000"/>
              </a:prstClr>
            </a:outerShdw>
          </a:effectLst>
        </p:grpSpPr>
        <p:sp>
          <p:nvSpPr>
            <p:cNvPr id="32" name="对角圆角矩形 31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对角圆角矩形 32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25000">
                  <a:srgbClr val="CFCFCF"/>
                </a:gs>
                <a:gs pos="77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 flipH="1">
            <a:off x="6667808" y="4072629"/>
            <a:ext cx="845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 flipH="1">
            <a:off x="7813302" y="429952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F397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CN" altLang="en-US" sz="2400" b="1" dirty="0">
              <a:solidFill>
                <a:srgbClr val="F397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任意多边形 34"/>
          <p:cNvSpPr/>
          <p:nvPr/>
        </p:nvSpPr>
        <p:spPr>
          <a:xfrm flipH="1" flipV="1">
            <a:off x="2578407" y="3906020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DCDCD"/>
          </a:solidFill>
          <a:ln w="952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srgbClr val="D1D2D6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 flipV="1">
            <a:off x="2596592" y="3886005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F4484"/>
          </a:solidFill>
          <a:ln w="317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H="1" flipV="1">
            <a:off x="2779501" y="4056739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50000">
                <a:srgbClr val="E6E6E6"/>
              </a:gs>
              <a:gs pos="81000">
                <a:srgbClr val="CBCBCB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/>
        </p:nvSpPr>
        <p:spPr>
          <a:xfrm flipH="1" flipV="1">
            <a:off x="2802466" y="4038405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85000">
                <a:srgbClr val="E6E6E6"/>
              </a:gs>
              <a:gs pos="25000">
                <a:srgbClr val="CBCBCB"/>
              </a:gs>
            </a:gsLst>
            <a:lin ang="4200000" scaled="0"/>
          </a:gradFill>
          <a:ln>
            <a:noFill/>
          </a:ln>
          <a:effectLst>
            <a:outerShdw blurRad="1651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 flipV="1">
            <a:off x="4439817" y="3842642"/>
            <a:ext cx="1244882" cy="1236014"/>
            <a:chOff x="5492978" y="1037830"/>
            <a:chExt cx="1244882" cy="1236014"/>
          </a:xfrm>
          <a:effectLst>
            <a:outerShdw blurRad="266700" dist="50800" dir="2700000" sx="102000" sy="102000" algn="tl" rotWithShape="0">
              <a:prstClr val="black">
                <a:alpha val="18000"/>
              </a:prstClr>
            </a:outerShdw>
          </a:effectLst>
        </p:grpSpPr>
        <p:sp>
          <p:nvSpPr>
            <p:cNvPr id="42" name="对角圆角矩形 41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对角圆角矩形 42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25000">
                  <a:srgbClr val="CFCFCF"/>
                </a:gs>
                <a:gs pos="77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4670616" y="4083241"/>
            <a:ext cx="845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954453" y="431013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D251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CN" altLang="en-US" sz="2400" b="1" dirty="0">
              <a:solidFill>
                <a:srgbClr val="D251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>
                    <a:lumMod val="65000"/>
                  </a:schemeClr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49" name="组合 48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50" name="新月形 49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新月形 50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2" name="新月形 51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3" name="新月形 52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10389951" y="5389330"/>
            <a:ext cx="832964" cy="827030"/>
            <a:chOff x="5492978" y="1037830"/>
            <a:chExt cx="1244882" cy="1236014"/>
          </a:xfrm>
          <a:noFill/>
          <a:effectLst/>
        </p:grpSpPr>
        <p:sp>
          <p:nvSpPr>
            <p:cNvPr id="68" name="对角圆角矩形 67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对角圆角矩形 68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 flipH="1">
            <a:off x="11775518" y="5376575"/>
            <a:ext cx="832964" cy="827030"/>
            <a:chOff x="5492978" y="1037830"/>
            <a:chExt cx="1244882" cy="1236014"/>
          </a:xfrm>
          <a:noFill/>
          <a:effectLst/>
        </p:grpSpPr>
        <p:sp>
          <p:nvSpPr>
            <p:cNvPr id="71" name="对角圆角矩形 70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对角圆角矩形 71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 flipH="1" flipV="1">
            <a:off x="11768753" y="6750048"/>
            <a:ext cx="832964" cy="827030"/>
            <a:chOff x="5492978" y="1037830"/>
            <a:chExt cx="1244882" cy="1236014"/>
          </a:xfrm>
          <a:noFill/>
          <a:effectLst/>
        </p:grpSpPr>
        <p:sp>
          <p:nvSpPr>
            <p:cNvPr id="74" name="对角圆角矩形 73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对角圆角矩形 74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 flipV="1">
            <a:off x="10391047" y="6757149"/>
            <a:ext cx="832964" cy="827030"/>
            <a:chOff x="5492978" y="1037830"/>
            <a:chExt cx="1244882" cy="1236014"/>
          </a:xfrm>
          <a:noFill/>
          <a:effectLst/>
        </p:grpSpPr>
        <p:sp>
          <p:nvSpPr>
            <p:cNvPr id="77" name="对角圆角矩形 76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对角圆角矩形 77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-367703" y="4876623"/>
            <a:ext cx="832964" cy="827030"/>
            <a:chOff x="5492978" y="1037830"/>
            <a:chExt cx="1244882" cy="1236014"/>
          </a:xfrm>
          <a:noFill/>
          <a:effectLst/>
        </p:grpSpPr>
        <p:sp>
          <p:nvSpPr>
            <p:cNvPr id="80" name="对角圆角矩形 79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1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对角圆角矩形 80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1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flipH="1">
            <a:off x="1017864" y="4863868"/>
            <a:ext cx="832964" cy="827030"/>
            <a:chOff x="5492978" y="1037830"/>
            <a:chExt cx="1244882" cy="1236014"/>
          </a:xfrm>
          <a:noFill/>
          <a:effectLst/>
        </p:grpSpPr>
        <p:sp>
          <p:nvSpPr>
            <p:cNvPr id="83" name="对角圆角矩形 82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1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对角圆角矩形 83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1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 flipH="1" flipV="1">
            <a:off x="1011099" y="6237341"/>
            <a:ext cx="832964" cy="827030"/>
            <a:chOff x="5492978" y="1037830"/>
            <a:chExt cx="1244882" cy="1236014"/>
          </a:xfrm>
          <a:noFill/>
          <a:effectLst/>
        </p:grpSpPr>
        <p:sp>
          <p:nvSpPr>
            <p:cNvPr id="86" name="对角圆角矩形 85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1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对角圆角矩形 86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1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/>
          <p:cNvGrpSpPr/>
          <p:nvPr/>
        </p:nvGrpSpPr>
        <p:grpSpPr>
          <a:xfrm flipV="1">
            <a:off x="-366607" y="6244442"/>
            <a:ext cx="832964" cy="827030"/>
            <a:chOff x="5492978" y="1037830"/>
            <a:chExt cx="1244882" cy="1236014"/>
          </a:xfrm>
          <a:noFill/>
          <a:effectLst/>
        </p:grpSpPr>
        <p:sp>
          <p:nvSpPr>
            <p:cNvPr id="89" name="对角圆角矩形 88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1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对角圆角矩形 89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1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 flipH="1">
            <a:off x="10023824" y="3976486"/>
            <a:ext cx="832964" cy="827030"/>
            <a:chOff x="5492978" y="1037830"/>
            <a:chExt cx="1244882" cy="1236014"/>
          </a:xfrm>
          <a:noFill/>
          <a:effectLst/>
        </p:grpSpPr>
        <p:sp>
          <p:nvSpPr>
            <p:cNvPr id="92" name="对角圆角矩形 91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对角圆角矩形 92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4" name="组合 93"/>
          <p:cNvGrpSpPr/>
          <p:nvPr/>
        </p:nvGrpSpPr>
        <p:grpSpPr>
          <a:xfrm flipH="1" flipV="1">
            <a:off x="8536983" y="5440427"/>
            <a:ext cx="832964" cy="827030"/>
            <a:chOff x="5492978" y="1037830"/>
            <a:chExt cx="1244882" cy="1236014"/>
          </a:xfrm>
          <a:noFill/>
          <a:effectLst/>
        </p:grpSpPr>
        <p:sp>
          <p:nvSpPr>
            <p:cNvPr id="95" name="对角圆角矩形 94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对角圆角矩形 95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034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组合 66"/>
          <p:cNvGrpSpPr/>
          <p:nvPr/>
        </p:nvGrpSpPr>
        <p:grpSpPr>
          <a:xfrm>
            <a:off x="3129789" y="541527"/>
            <a:ext cx="6246439" cy="5614374"/>
            <a:chOff x="3086247" y="628611"/>
            <a:chExt cx="6246439" cy="5614374"/>
          </a:xfrm>
        </p:grpSpPr>
        <p:grpSp>
          <p:nvGrpSpPr>
            <p:cNvPr id="6" name="组合 5"/>
            <p:cNvGrpSpPr/>
            <p:nvPr/>
          </p:nvGrpSpPr>
          <p:grpSpPr>
            <a:xfrm rot="5400000">
              <a:off x="4151359" y="110546"/>
              <a:ext cx="1688514" cy="3818737"/>
              <a:chOff x="4356557" y="2847033"/>
              <a:chExt cx="1270022" cy="2961637"/>
            </a:xfrm>
          </p:grpSpPr>
          <p:grpSp>
            <p:nvGrpSpPr>
              <p:cNvPr id="51" name="组合 50"/>
              <p:cNvGrpSpPr/>
              <p:nvPr/>
            </p:nvGrpSpPr>
            <p:grpSpPr>
              <a:xfrm rot="18941636">
                <a:off x="4356557" y="3471355"/>
                <a:ext cx="1008494" cy="2337315"/>
                <a:chOff x="3582449" y="3164618"/>
                <a:chExt cx="1008494" cy="2337315"/>
              </a:xfrm>
            </p:grpSpPr>
            <p:sp>
              <p:nvSpPr>
                <p:cNvPr id="36" name="任意多边形 35"/>
                <p:cNvSpPr/>
                <p:nvPr/>
              </p:nvSpPr>
              <p:spPr>
                <a:xfrm rot="18854559" flipH="1">
                  <a:off x="2998542" y="3948630"/>
                  <a:ext cx="2136274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solidFill>
                  <a:srgbClr val="CDCDCD"/>
                </a:solidFill>
                <a:ln w="9525">
                  <a:solidFill>
                    <a:schemeClr val="bg1">
                      <a:lumMod val="75000"/>
                    </a:schemeClr>
                  </a:solidFill>
                </a:ln>
                <a:effectLst>
                  <a:innerShdw blurRad="254000" dist="88900" dir="18900000">
                    <a:srgbClr val="D1D2D6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7" name="任意多边形 36"/>
                <p:cNvSpPr/>
                <p:nvPr/>
              </p:nvSpPr>
              <p:spPr>
                <a:xfrm rot="18854559" flipH="1">
                  <a:off x="3025568" y="3949566"/>
                  <a:ext cx="2136274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solidFill>
                  <a:srgbClr val="00A0E8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  <a:effectLst>
                  <a:innerShdw blurRad="254000" dist="88900" dir="18900000">
                    <a:prstClr val="black">
                      <a:alpha val="25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8" name="任意多边形 37"/>
                <p:cNvSpPr/>
                <p:nvPr/>
              </p:nvSpPr>
              <p:spPr>
                <a:xfrm rot="18854559" flipH="1">
                  <a:off x="3040166" y="3721438"/>
                  <a:ext cx="2074779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gradFill>
                  <a:gsLst>
                    <a:gs pos="50000">
                      <a:srgbClr val="E6E6E6"/>
                    </a:gs>
                    <a:gs pos="81000">
                      <a:srgbClr val="CBCBCB"/>
                    </a:gs>
                  </a:gsLst>
                  <a:lin ang="4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9" name="任意多边形 38"/>
                <p:cNvSpPr/>
                <p:nvPr/>
              </p:nvSpPr>
              <p:spPr>
                <a:xfrm rot="18854559" flipH="1">
                  <a:off x="3069323" y="3717778"/>
                  <a:ext cx="2074779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gradFill>
                  <a:gsLst>
                    <a:gs pos="85000">
                      <a:srgbClr val="E6E6E6"/>
                    </a:gs>
                    <a:gs pos="25000">
                      <a:srgbClr val="CBCBCB"/>
                    </a:gs>
                  </a:gsLst>
                  <a:lin ang="4200000" scaled="0"/>
                </a:gradFill>
                <a:ln>
                  <a:noFill/>
                </a:ln>
                <a:effectLst>
                  <a:outerShdw blurRad="165100" dist="38100" dir="2700000" algn="tl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" name="文本框 41"/>
                <p:cNvSpPr txBox="1"/>
                <p:nvPr/>
              </p:nvSpPr>
              <p:spPr>
                <a:xfrm rot="18854559">
                  <a:off x="3365808" y="4027850"/>
                  <a:ext cx="141577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400" b="1" dirty="0">
                      <a:solidFill>
                        <a:srgbClr val="00A0E8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工作内容</a:t>
                  </a:r>
                  <a:endParaRPr lang="zh-CN" altLang="en-US" sz="2400" b="1" dirty="0">
                    <a:solidFill>
                      <a:srgbClr val="00A0E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5" name="组合 4"/>
              <p:cNvGrpSpPr/>
              <p:nvPr/>
            </p:nvGrpSpPr>
            <p:grpSpPr>
              <a:xfrm>
                <a:off x="4409467" y="2847033"/>
                <a:ext cx="1217112" cy="1255248"/>
                <a:chOff x="4409467" y="2847033"/>
                <a:chExt cx="1217112" cy="1255248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 rot="18854559">
                  <a:off x="4393281" y="2868983"/>
                  <a:ext cx="1249484" cy="1217112"/>
                  <a:chOff x="5491322" y="1024542"/>
                  <a:chExt cx="1249484" cy="1217112"/>
                </a:xfrm>
                <a:effectLst>
                  <a:outerShdw blurRad="266700" dist="50800" dir="2700000" sx="102000" sy="102000" algn="tl" rotWithShape="0">
                    <a:prstClr val="black">
                      <a:alpha val="18000"/>
                    </a:prstClr>
                  </a:outerShdw>
                </a:effectLst>
              </p:grpSpPr>
              <p:sp>
                <p:nvSpPr>
                  <p:cNvPr id="43" name="对角圆角矩形 42"/>
                  <p:cNvSpPr/>
                  <p:nvPr/>
                </p:nvSpPr>
                <p:spPr>
                  <a:xfrm flipH="1">
                    <a:off x="5491322" y="1024542"/>
                    <a:ext cx="1229894" cy="1217112"/>
                  </a:xfrm>
                  <a:prstGeom prst="round2DiagRect">
                    <a:avLst>
                      <a:gd name="adj1" fmla="val 50000"/>
                      <a:gd name="adj2" fmla="val 0"/>
                    </a:avLst>
                  </a:prstGeom>
                  <a:gradFill>
                    <a:gsLst>
                      <a:gs pos="0">
                        <a:srgbClr val="CFCFCF"/>
                      </a:gs>
                      <a:gs pos="26000">
                        <a:srgbClr val="E7E7E7"/>
                      </a:gs>
                    </a:gsLst>
                    <a:lin ang="48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4" name="对角圆角矩形 43"/>
                  <p:cNvSpPr/>
                  <p:nvPr/>
                </p:nvSpPr>
                <p:spPr>
                  <a:xfrm flipH="1">
                    <a:off x="5510912" y="1055329"/>
                    <a:ext cx="1229894" cy="1165780"/>
                  </a:xfrm>
                  <a:prstGeom prst="round2DiagRect">
                    <a:avLst>
                      <a:gd name="adj1" fmla="val 50000"/>
                      <a:gd name="adj2" fmla="val 0"/>
                    </a:avLst>
                  </a:prstGeom>
                  <a:gradFill>
                    <a:gsLst>
                      <a:gs pos="25000">
                        <a:srgbClr val="CFCFCF"/>
                      </a:gs>
                      <a:gs pos="77000">
                        <a:srgbClr val="E7E7E7"/>
                      </a:gs>
                    </a:gsLst>
                    <a:lin ang="48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41" name="文本框 40"/>
                <p:cNvSpPr txBox="1"/>
                <p:nvPr/>
              </p:nvSpPr>
              <p:spPr>
                <a:xfrm rot="16200000">
                  <a:off x="4581170" y="2986802"/>
                  <a:ext cx="958177" cy="6786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4400" dirty="0" smtClean="0">
                      <a:solidFill>
                        <a:schemeClr val="bg1">
                          <a:lumMod val="9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4400" dirty="0"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4" name="组合 3"/>
            <p:cNvGrpSpPr/>
            <p:nvPr/>
          </p:nvGrpSpPr>
          <p:grpSpPr>
            <a:xfrm rot="5400000">
              <a:off x="6066192" y="1351131"/>
              <a:ext cx="3364896" cy="1919855"/>
              <a:chOff x="3755223" y="1676505"/>
              <a:chExt cx="2946869" cy="136208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3755223" y="1676505"/>
                <a:ext cx="2296930" cy="1141348"/>
                <a:chOff x="3755223" y="1676505"/>
                <a:chExt cx="2296930" cy="1141348"/>
              </a:xfrm>
            </p:grpSpPr>
            <p:sp>
              <p:nvSpPr>
                <p:cNvPr id="27" name="任意多边形 26"/>
                <p:cNvSpPr/>
                <p:nvPr/>
              </p:nvSpPr>
              <p:spPr>
                <a:xfrm rot="10849052">
                  <a:off x="3755223" y="1696259"/>
                  <a:ext cx="2136274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solidFill>
                  <a:srgbClr val="CDCDCD"/>
                </a:solidFill>
                <a:ln w="9525">
                  <a:solidFill>
                    <a:schemeClr val="bg1">
                      <a:lumMod val="75000"/>
                    </a:schemeClr>
                  </a:solidFill>
                </a:ln>
                <a:effectLst>
                  <a:innerShdw blurRad="254000" dist="88900" dir="18900000">
                    <a:srgbClr val="D1D2D6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8" name="任意多边形 27"/>
                <p:cNvSpPr/>
                <p:nvPr/>
              </p:nvSpPr>
              <p:spPr>
                <a:xfrm rot="10849052">
                  <a:off x="3773692" y="1676505"/>
                  <a:ext cx="2136274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solidFill>
                  <a:srgbClr val="8B6ABC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  <a:effectLst>
                  <a:innerShdw blurRad="254000" dist="88900" dir="18900000">
                    <a:prstClr val="black">
                      <a:alpha val="25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9" name="任意多边形 28"/>
                <p:cNvSpPr/>
                <p:nvPr/>
              </p:nvSpPr>
              <p:spPr>
                <a:xfrm rot="10849052">
                  <a:off x="3954149" y="1849393"/>
                  <a:ext cx="2074779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gradFill>
                  <a:gsLst>
                    <a:gs pos="50000">
                      <a:srgbClr val="E6E6E6"/>
                    </a:gs>
                    <a:gs pos="81000">
                      <a:srgbClr val="CBCBCB"/>
                    </a:gs>
                  </a:gsLst>
                  <a:lin ang="4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任意多边形 29"/>
                <p:cNvSpPr/>
                <p:nvPr/>
              </p:nvSpPr>
              <p:spPr>
                <a:xfrm rot="10849052">
                  <a:off x="3977374" y="1831388"/>
                  <a:ext cx="2074779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gradFill>
                  <a:gsLst>
                    <a:gs pos="85000">
                      <a:srgbClr val="E6E6E6"/>
                    </a:gs>
                    <a:gs pos="25000">
                      <a:srgbClr val="CBCBCB"/>
                    </a:gs>
                  </a:gsLst>
                  <a:lin ang="4200000" scaled="0"/>
                </a:gradFill>
                <a:ln>
                  <a:noFill/>
                </a:ln>
                <a:effectLst>
                  <a:outerShdw blurRad="165100" dist="38100" dir="2700000" algn="tl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文本框 32"/>
                <p:cNvSpPr txBox="1"/>
                <p:nvPr/>
              </p:nvSpPr>
              <p:spPr>
                <a:xfrm rot="10800000" flipH="1" flipV="1">
                  <a:off x="4509291" y="2097771"/>
                  <a:ext cx="800219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400" b="1" dirty="0">
                      <a:solidFill>
                        <a:srgbClr val="8B6ABC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收获</a:t>
                  </a:r>
                  <a:endParaRPr lang="zh-CN" altLang="en-US" sz="2400" b="1" dirty="0">
                    <a:solidFill>
                      <a:srgbClr val="8B6AB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3" name="组合 2"/>
              <p:cNvGrpSpPr/>
              <p:nvPr/>
            </p:nvGrpSpPr>
            <p:grpSpPr>
              <a:xfrm>
                <a:off x="5465702" y="1793346"/>
                <a:ext cx="1236390" cy="1245239"/>
                <a:chOff x="5465702" y="1793346"/>
                <a:chExt cx="1236390" cy="1245239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 rot="18854559" flipH="1">
                  <a:off x="5461277" y="1797771"/>
                  <a:ext cx="1245239" cy="1236390"/>
                  <a:chOff x="5492978" y="1037830"/>
                  <a:chExt cx="1245239" cy="1236390"/>
                </a:xfrm>
                <a:effectLst>
                  <a:outerShdw blurRad="266700" dist="50800" dir="2700000" sx="102000" sy="102000" algn="tl" rotWithShape="0">
                    <a:prstClr val="black">
                      <a:alpha val="18000"/>
                    </a:prstClr>
                  </a:outerShdw>
                </a:effectLst>
              </p:grpSpPr>
              <p:sp>
                <p:nvSpPr>
                  <p:cNvPr id="34" name="对角圆角矩形 33"/>
                  <p:cNvSpPr/>
                  <p:nvPr/>
                </p:nvSpPr>
                <p:spPr>
                  <a:xfrm flipH="1">
                    <a:off x="5492978" y="1037830"/>
                    <a:ext cx="1229894" cy="1217112"/>
                  </a:xfrm>
                  <a:prstGeom prst="round2DiagRect">
                    <a:avLst>
                      <a:gd name="adj1" fmla="val 50000"/>
                      <a:gd name="adj2" fmla="val 0"/>
                    </a:avLst>
                  </a:prstGeom>
                  <a:gradFill>
                    <a:gsLst>
                      <a:gs pos="0">
                        <a:srgbClr val="CFCFCF"/>
                      </a:gs>
                      <a:gs pos="26000">
                        <a:srgbClr val="E7E7E7"/>
                      </a:gs>
                    </a:gsLst>
                    <a:lin ang="48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5" name="对角圆角矩形 34"/>
                  <p:cNvSpPr/>
                  <p:nvPr/>
                </p:nvSpPr>
                <p:spPr>
                  <a:xfrm flipH="1">
                    <a:off x="5508323" y="1057108"/>
                    <a:ext cx="1229894" cy="1217112"/>
                  </a:xfrm>
                  <a:prstGeom prst="round2DiagRect">
                    <a:avLst>
                      <a:gd name="adj1" fmla="val 50000"/>
                      <a:gd name="adj2" fmla="val 0"/>
                    </a:avLst>
                  </a:prstGeom>
                  <a:gradFill>
                    <a:gsLst>
                      <a:gs pos="25000">
                        <a:srgbClr val="CFCFCF"/>
                      </a:gs>
                      <a:gs pos="77000">
                        <a:srgbClr val="E7E7E7"/>
                      </a:gs>
                    </a:gsLst>
                    <a:lin ang="48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32" name="文本框 31"/>
                <p:cNvSpPr txBox="1"/>
                <p:nvPr/>
              </p:nvSpPr>
              <p:spPr>
                <a:xfrm flipH="1">
                  <a:off x="5634532" y="2048028"/>
                  <a:ext cx="845103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4400" dirty="0" smtClean="0">
                      <a:solidFill>
                        <a:schemeClr val="bg1">
                          <a:lumMod val="9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4400" dirty="0"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64" name="组合 63"/>
            <p:cNvGrpSpPr/>
            <p:nvPr/>
          </p:nvGrpSpPr>
          <p:grpSpPr>
            <a:xfrm rot="16200000" flipV="1">
              <a:off x="6408178" y="3058061"/>
              <a:ext cx="1832205" cy="4016811"/>
              <a:chOff x="6652867" y="1077003"/>
              <a:chExt cx="1800000" cy="3600000"/>
            </a:xfrm>
          </p:grpSpPr>
          <p:sp>
            <p:nvSpPr>
              <p:cNvPr id="20" name="任意多边形 19"/>
              <p:cNvSpPr/>
              <p:nvPr/>
            </p:nvSpPr>
            <p:spPr>
              <a:xfrm rot="16228581" flipV="1">
                <a:off x="6464838" y="1557846"/>
                <a:ext cx="2232649" cy="1307384"/>
              </a:xfrm>
              <a:custGeom>
                <a:avLst/>
                <a:gdLst>
                  <a:gd name="connsiteX0" fmla="*/ 2074779 w 2074779"/>
                  <a:gd name="connsiteY0" fmla="*/ 0 h 968460"/>
                  <a:gd name="connsiteX1" fmla="*/ 139862 w 2074779"/>
                  <a:gd name="connsiteY1" fmla="*/ 0 h 968460"/>
                  <a:gd name="connsiteX2" fmla="*/ 100914 w 2074779"/>
                  <a:gd name="connsiteY2" fmla="*/ 47206 h 968460"/>
                  <a:gd name="connsiteX3" fmla="*/ 0 w 2074779"/>
                  <a:gd name="connsiteY3" fmla="*/ 377575 h 968460"/>
                  <a:gd name="connsiteX4" fmla="*/ 0 w 2074779"/>
                  <a:gd name="connsiteY4" fmla="*/ 968459 h 968460"/>
                  <a:gd name="connsiteX5" fmla="*/ 1483894 w 2074779"/>
                  <a:gd name="connsiteY5" fmla="*/ 968460 h 968460"/>
                  <a:gd name="connsiteX6" fmla="*/ 2074779 w 2074779"/>
                  <a:gd name="connsiteY6" fmla="*/ 377575 h 968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74779" h="968460">
                    <a:moveTo>
                      <a:pt x="2074779" y="0"/>
                    </a:moveTo>
                    <a:lnTo>
                      <a:pt x="139862" y="0"/>
                    </a:lnTo>
                    <a:lnTo>
                      <a:pt x="100914" y="47206"/>
                    </a:lnTo>
                    <a:cubicBezTo>
                      <a:pt x="37202" y="141511"/>
                      <a:pt x="0" y="255199"/>
                      <a:pt x="0" y="377575"/>
                    </a:cubicBezTo>
                    <a:lnTo>
                      <a:pt x="0" y="968459"/>
                    </a:lnTo>
                    <a:lnTo>
                      <a:pt x="1483894" y="968460"/>
                    </a:lnTo>
                    <a:cubicBezTo>
                      <a:pt x="1810231" y="968460"/>
                      <a:pt x="2074779" y="703912"/>
                      <a:pt x="2074779" y="377575"/>
                    </a:cubicBezTo>
                    <a:close/>
                  </a:path>
                </a:pathLst>
              </a:custGeom>
              <a:gradFill>
                <a:gsLst>
                  <a:gs pos="50000">
                    <a:srgbClr val="E6E6E6"/>
                  </a:gs>
                  <a:gs pos="81000">
                    <a:srgbClr val="CBCBCB"/>
                  </a:gs>
                </a:gsLst>
                <a:lin ang="4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54" name="组合 53"/>
              <p:cNvGrpSpPr/>
              <p:nvPr/>
            </p:nvGrpSpPr>
            <p:grpSpPr>
              <a:xfrm>
                <a:off x="6652867" y="1077003"/>
                <a:ext cx="1800000" cy="3600000"/>
                <a:chOff x="6531873" y="1049330"/>
                <a:chExt cx="1344884" cy="3026995"/>
              </a:xfrm>
            </p:grpSpPr>
            <p:grpSp>
              <p:nvGrpSpPr>
                <p:cNvPr id="52" name="组合 51"/>
                <p:cNvGrpSpPr/>
                <p:nvPr/>
              </p:nvGrpSpPr>
              <p:grpSpPr>
                <a:xfrm>
                  <a:off x="6757358" y="1049330"/>
                  <a:ext cx="1119399" cy="2299932"/>
                  <a:chOff x="6757358" y="1049330"/>
                  <a:chExt cx="1119399" cy="2299932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6757358" y="1049330"/>
                    <a:ext cx="988625" cy="2154291"/>
                    <a:chOff x="6757358" y="1049330"/>
                    <a:chExt cx="988625" cy="2154291"/>
                  </a:xfrm>
                </p:grpSpPr>
                <p:sp>
                  <p:nvSpPr>
                    <p:cNvPr id="18" name="任意多边形 17"/>
                    <p:cNvSpPr/>
                    <p:nvPr/>
                  </p:nvSpPr>
                  <p:spPr>
                    <a:xfrm rot="16228581" flipV="1">
                      <a:off x="6193616" y="1633237"/>
                      <a:ext cx="2136274" cy="968460"/>
                    </a:xfrm>
                    <a:custGeom>
                      <a:avLst/>
                      <a:gdLst>
                        <a:gd name="connsiteX0" fmla="*/ 2074779 w 2074779"/>
                        <a:gd name="connsiteY0" fmla="*/ 0 h 968460"/>
                        <a:gd name="connsiteX1" fmla="*/ 139862 w 2074779"/>
                        <a:gd name="connsiteY1" fmla="*/ 0 h 968460"/>
                        <a:gd name="connsiteX2" fmla="*/ 100914 w 2074779"/>
                        <a:gd name="connsiteY2" fmla="*/ 47206 h 968460"/>
                        <a:gd name="connsiteX3" fmla="*/ 0 w 2074779"/>
                        <a:gd name="connsiteY3" fmla="*/ 377575 h 968460"/>
                        <a:gd name="connsiteX4" fmla="*/ 0 w 2074779"/>
                        <a:gd name="connsiteY4" fmla="*/ 968459 h 968460"/>
                        <a:gd name="connsiteX5" fmla="*/ 1483894 w 2074779"/>
                        <a:gd name="connsiteY5" fmla="*/ 968460 h 968460"/>
                        <a:gd name="connsiteX6" fmla="*/ 2074779 w 2074779"/>
                        <a:gd name="connsiteY6" fmla="*/ 377575 h 9684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74779" h="968460">
                          <a:moveTo>
                            <a:pt x="2074779" y="0"/>
                          </a:moveTo>
                          <a:lnTo>
                            <a:pt x="139862" y="0"/>
                          </a:lnTo>
                          <a:lnTo>
                            <a:pt x="100914" y="47206"/>
                          </a:lnTo>
                          <a:cubicBezTo>
                            <a:pt x="37202" y="141511"/>
                            <a:pt x="0" y="255199"/>
                            <a:pt x="0" y="377575"/>
                          </a:cubicBezTo>
                          <a:lnTo>
                            <a:pt x="0" y="968459"/>
                          </a:lnTo>
                          <a:lnTo>
                            <a:pt x="1483894" y="968460"/>
                          </a:lnTo>
                          <a:cubicBezTo>
                            <a:pt x="1810231" y="968460"/>
                            <a:pt x="2074779" y="703912"/>
                            <a:pt x="2074779" y="377575"/>
                          </a:cubicBezTo>
                          <a:close/>
                        </a:path>
                      </a:pathLst>
                    </a:custGeom>
                    <a:solidFill>
                      <a:srgbClr val="CDCDCD"/>
                    </a:solidFill>
                    <a:ln w="9525">
                      <a:solidFill>
                        <a:schemeClr val="bg1">
                          <a:lumMod val="75000"/>
                        </a:schemeClr>
                      </a:solidFill>
                    </a:ln>
                    <a:effectLst>
                      <a:innerShdw blurRad="254000" dist="88900" dir="18900000">
                        <a:srgbClr val="D1D2D6"/>
                      </a:inn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" name="任意多边形 18"/>
                    <p:cNvSpPr/>
                    <p:nvPr/>
                  </p:nvSpPr>
                  <p:spPr>
                    <a:xfrm rot="16228581" flipV="1">
                      <a:off x="6173451" y="1651254"/>
                      <a:ext cx="2136274" cy="968460"/>
                    </a:xfrm>
                    <a:custGeom>
                      <a:avLst/>
                      <a:gdLst>
                        <a:gd name="connsiteX0" fmla="*/ 2074779 w 2074779"/>
                        <a:gd name="connsiteY0" fmla="*/ 0 h 968460"/>
                        <a:gd name="connsiteX1" fmla="*/ 139862 w 2074779"/>
                        <a:gd name="connsiteY1" fmla="*/ 0 h 968460"/>
                        <a:gd name="connsiteX2" fmla="*/ 100914 w 2074779"/>
                        <a:gd name="connsiteY2" fmla="*/ 47206 h 968460"/>
                        <a:gd name="connsiteX3" fmla="*/ 0 w 2074779"/>
                        <a:gd name="connsiteY3" fmla="*/ 377575 h 968460"/>
                        <a:gd name="connsiteX4" fmla="*/ 0 w 2074779"/>
                        <a:gd name="connsiteY4" fmla="*/ 968459 h 968460"/>
                        <a:gd name="connsiteX5" fmla="*/ 1483894 w 2074779"/>
                        <a:gd name="connsiteY5" fmla="*/ 968460 h 968460"/>
                        <a:gd name="connsiteX6" fmla="*/ 2074779 w 2074779"/>
                        <a:gd name="connsiteY6" fmla="*/ 377575 h 9684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74779" h="968460">
                          <a:moveTo>
                            <a:pt x="2074779" y="0"/>
                          </a:moveTo>
                          <a:lnTo>
                            <a:pt x="139862" y="0"/>
                          </a:lnTo>
                          <a:lnTo>
                            <a:pt x="100914" y="47206"/>
                          </a:lnTo>
                          <a:cubicBezTo>
                            <a:pt x="37202" y="141511"/>
                            <a:pt x="0" y="255199"/>
                            <a:pt x="0" y="377575"/>
                          </a:cubicBezTo>
                          <a:lnTo>
                            <a:pt x="0" y="968459"/>
                          </a:lnTo>
                          <a:lnTo>
                            <a:pt x="1483894" y="968460"/>
                          </a:lnTo>
                          <a:cubicBezTo>
                            <a:pt x="1810231" y="968460"/>
                            <a:pt x="2074779" y="703912"/>
                            <a:pt x="2074779" y="377575"/>
                          </a:cubicBezTo>
                          <a:close/>
                        </a:path>
                      </a:pathLst>
                    </a:custGeom>
                    <a:solidFill>
                      <a:srgbClr val="F39700"/>
                    </a:solidFill>
                    <a:ln w="3175">
                      <a:solidFill>
                        <a:schemeClr val="bg1">
                          <a:lumMod val="75000"/>
                        </a:schemeClr>
                      </a:solidFill>
                    </a:ln>
                    <a:effectLst>
                      <a:innerShdw blurRad="254000" dist="88900" dir="18900000">
                        <a:prstClr val="black">
                          <a:alpha val="25000"/>
                        </a:prstClr>
                      </a:inn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0" name="组合 49"/>
                  <p:cNvGrpSpPr/>
                  <p:nvPr/>
                </p:nvGrpSpPr>
                <p:grpSpPr>
                  <a:xfrm>
                    <a:off x="6908297" y="1274483"/>
                    <a:ext cx="968460" cy="2074779"/>
                    <a:chOff x="6908297" y="1274483"/>
                    <a:chExt cx="968460" cy="2074779"/>
                  </a:xfrm>
                </p:grpSpPr>
                <p:sp>
                  <p:nvSpPr>
                    <p:cNvPr id="21" name="任意多边形 20"/>
                    <p:cNvSpPr/>
                    <p:nvPr/>
                  </p:nvSpPr>
                  <p:spPr>
                    <a:xfrm rot="16228581" flipV="1">
                      <a:off x="6355137" y="1827643"/>
                      <a:ext cx="2074779" cy="968460"/>
                    </a:xfrm>
                    <a:custGeom>
                      <a:avLst/>
                      <a:gdLst>
                        <a:gd name="connsiteX0" fmla="*/ 2074779 w 2074779"/>
                        <a:gd name="connsiteY0" fmla="*/ 0 h 968460"/>
                        <a:gd name="connsiteX1" fmla="*/ 139862 w 2074779"/>
                        <a:gd name="connsiteY1" fmla="*/ 0 h 968460"/>
                        <a:gd name="connsiteX2" fmla="*/ 100914 w 2074779"/>
                        <a:gd name="connsiteY2" fmla="*/ 47206 h 968460"/>
                        <a:gd name="connsiteX3" fmla="*/ 0 w 2074779"/>
                        <a:gd name="connsiteY3" fmla="*/ 377575 h 968460"/>
                        <a:gd name="connsiteX4" fmla="*/ 0 w 2074779"/>
                        <a:gd name="connsiteY4" fmla="*/ 968459 h 968460"/>
                        <a:gd name="connsiteX5" fmla="*/ 1483894 w 2074779"/>
                        <a:gd name="connsiteY5" fmla="*/ 968460 h 968460"/>
                        <a:gd name="connsiteX6" fmla="*/ 2074779 w 2074779"/>
                        <a:gd name="connsiteY6" fmla="*/ 377575 h 9684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74779" h="968460">
                          <a:moveTo>
                            <a:pt x="2074779" y="0"/>
                          </a:moveTo>
                          <a:lnTo>
                            <a:pt x="139862" y="0"/>
                          </a:lnTo>
                          <a:lnTo>
                            <a:pt x="100914" y="47206"/>
                          </a:lnTo>
                          <a:cubicBezTo>
                            <a:pt x="37202" y="141511"/>
                            <a:pt x="0" y="255199"/>
                            <a:pt x="0" y="377575"/>
                          </a:cubicBezTo>
                          <a:lnTo>
                            <a:pt x="0" y="968459"/>
                          </a:lnTo>
                          <a:lnTo>
                            <a:pt x="1483894" y="968460"/>
                          </a:lnTo>
                          <a:cubicBezTo>
                            <a:pt x="1810231" y="968460"/>
                            <a:pt x="2074779" y="703912"/>
                            <a:pt x="2074779" y="377575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85000">
                          <a:srgbClr val="E6E6E6"/>
                        </a:gs>
                        <a:gs pos="25000">
                          <a:srgbClr val="CBCBCB"/>
                        </a:gs>
                      </a:gsLst>
                      <a:lin ang="4200000" scaled="0"/>
                    </a:gradFill>
                    <a:ln>
                      <a:noFill/>
                    </a:ln>
                    <a:effectLst>
                      <a:outerShdw blurRad="165100" dist="38100" dir="2700000" algn="tl" rotWithShape="0">
                        <a:prstClr val="black">
                          <a:alpha val="2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" name="文本框 23"/>
                    <p:cNvSpPr txBox="1"/>
                    <p:nvPr/>
                  </p:nvSpPr>
                  <p:spPr>
                    <a:xfrm rot="16200000" flipH="1">
                      <a:off x="6746372" y="2021701"/>
                      <a:ext cx="1415772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zh-CN" altLang="en-US" sz="2400" b="1" dirty="0">
                          <a:solidFill>
                            <a:srgbClr val="F397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自我评价</a:t>
                      </a:r>
                      <a:endParaRPr lang="zh-CN" altLang="en-US" sz="2400" b="1" dirty="0">
                        <a:solidFill>
                          <a:srgbClr val="F397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</p:grpSp>
            </p:grpSp>
            <p:grpSp>
              <p:nvGrpSpPr>
                <p:cNvPr id="7" name="组合 6"/>
                <p:cNvGrpSpPr/>
                <p:nvPr/>
              </p:nvGrpSpPr>
              <p:grpSpPr>
                <a:xfrm>
                  <a:off x="6531873" y="2831443"/>
                  <a:ext cx="1236014" cy="1244882"/>
                  <a:chOff x="6531873" y="2831443"/>
                  <a:chExt cx="1236014" cy="1244882"/>
                </a:xfrm>
              </p:grpSpPr>
              <p:grpSp>
                <p:nvGrpSpPr>
                  <p:cNvPr id="22" name="组合 21"/>
                  <p:cNvGrpSpPr/>
                  <p:nvPr/>
                </p:nvGrpSpPr>
                <p:grpSpPr>
                  <a:xfrm rot="18854559" flipH="1" flipV="1">
                    <a:off x="6527439" y="2835877"/>
                    <a:ext cx="1244882" cy="1236014"/>
                    <a:chOff x="5492978" y="1037830"/>
                    <a:chExt cx="1244882" cy="1236014"/>
                  </a:xfrm>
                  <a:effectLst>
                    <a:outerShdw blurRad="266700" dist="50800" dir="2700000" sx="102000" sy="102000" algn="tl" rotWithShape="0">
                      <a:prstClr val="black">
                        <a:alpha val="18000"/>
                      </a:prstClr>
                    </a:outerShdw>
                  </a:effectLst>
                </p:grpSpPr>
                <p:sp>
                  <p:nvSpPr>
                    <p:cNvPr id="25" name="对角圆角矩形 24"/>
                    <p:cNvSpPr/>
                    <p:nvPr/>
                  </p:nvSpPr>
                  <p:spPr>
                    <a:xfrm flipH="1">
                      <a:off x="5492978" y="1037830"/>
                      <a:ext cx="1229894" cy="1217112"/>
                    </a:xfrm>
                    <a:prstGeom prst="round2DiagRect">
                      <a:avLst>
                        <a:gd name="adj1" fmla="val 50000"/>
                        <a:gd name="adj2" fmla="val 0"/>
                      </a:avLst>
                    </a:prstGeom>
                    <a:gradFill>
                      <a:gsLst>
                        <a:gs pos="0">
                          <a:srgbClr val="CFCFCF"/>
                        </a:gs>
                        <a:gs pos="26000">
                          <a:srgbClr val="E7E7E7"/>
                        </a:gs>
                      </a:gsLst>
                      <a:lin ang="4800000" scaled="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" name="对角圆角矩形 25"/>
                    <p:cNvSpPr/>
                    <p:nvPr/>
                  </p:nvSpPr>
                  <p:spPr>
                    <a:xfrm flipH="1">
                      <a:off x="5507966" y="1056732"/>
                      <a:ext cx="1229894" cy="1217112"/>
                    </a:xfrm>
                    <a:prstGeom prst="round2DiagRect">
                      <a:avLst>
                        <a:gd name="adj1" fmla="val 50000"/>
                        <a:gd name="adj2" fmla="val 0"/>
                      </a:avLst>
                    </a:prstGeom>
                    <a:gradFill>
                      <a:gsLst>
                        <a:gs pos="25000">
                          <a:srgbClr val="CFCFCF"/>
                        </a:gs>
                        <a:gs pos="77000">
                          <a:srgbClr val="E7E7E7"/>
                        </a:gs>
                      </a:gsLst>
                      <a:lin ang="4800000" scaled="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sp>
                <p:nvSpPr>
                  <p:cNvPr id="23" name="文本框 22"/>
                  <p:cNvSpPr txBox="1"/>
                  <p:nvPr/>
                </p:nvSpPr>
                <p:spPr>
                  <a:xfrm rot="16200000" flipH="1">
                    <a:off x="6752458" y="3283438"/>
                    <a:ext cx="951057" cy="59063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4400" dirty="0" smtClean="0">
                        <a:solidFill>
                          <a:schemeClr val="bg1">
                            <a:lumMod val="9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03</a:t>
                    </a:r>
                    <a:endParaRPr lang="zh-CN" altLang="en-US" sz="4400" dirty="0">
                      <a:solidFill>
                        <a:schemeClr val="bg1">
                          <a:lumMod val="9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</p:grpSp>
        <p:grpSp>
          <p:nvGrpSpPr>
            <p:cNvPr id="63" name="组合 62"/>
            <p:cNvGrpSpPr/>
            <p:nvPr/>
          </p:nvGrpSpPr>
          <p:grpSpPr>
            <a:xfrm rot="16200000" flipH="1">
              <a:off x="2602507" y="3561732"/>
              <a:ext cx="3562505" cy="1800001"/>
              <a:chOff x="5476830" y="3925636"/>
              <a:chExt cx="2959948" cy="1342193"/>
            </a:xfrm>
          </p:grpSpPr>
          <p:grpSp>
            <p:nvGrpSpPr>
              <p:cNvPr id="53" name="组合 52"/>
              <p:cNvGrpSpPr/>
              <p:nvPr/>
            </p:nvGrpSpPr>
            <p:grpSpPr>
              <a:xfrm>
                <a:off x="6127577" y="4127339"/>
                <a:ext cx="2309201" cy="1140490"/>
                <a:chOff x="6135476" y="3987950"/>
                <a:chExt cx="2309201" cy="1140490"/>
              </a:xfrm>
            </p:grpSpPr>
            <p:sp>
              <p:nvSpPr>
                <p:cNvPr id="9" name="任意多边形 8"/>
                <p:cNvSpPr/>
                <p:nvPr/>
              </p:nvSpPr>
              <p:spPr>
                <a:xfrm rot="10829428" flipH="1" flipV="1">
                  <a:off x="6308403" y="4140121"/>
                  <a:ext cx="2136274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solidFill>
                  <a:srgbClr val="CDCDCD"/>
                </a:solidFill>
                <a:ln w="9525">
                  <a:solidFill>
                    <a:schemeClr val="bg1">
                      <a:lumMod val="75000"/>
                    </a:schemeClr>
                  </a:solidFill>
                </a:ln>
                <a:effectLst>
                  <a:innerShdw blurRad="254000" dist="88900" dir="18900000">
                    <a:srgbClr val="D1D2D6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" name="任意多边形 9"/>
                <p:cNvSpPr/>
                <p:nvPr/>
              </p:nvSpPr>
              <p:spPr>
                <a:xfrm rot="10829428" flipH="1" flipV="1">
                  <a:off x="6290047" y="4159980"/>
                  <a:ext cx="2136274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solidFill>
                  <a:srgbClr val="CF4484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  <a:effectLst>
                  <a:innerShdw blurRad="254000" dist="88900" dir="18900000">
                    <a:prstClr val="black">
                      <a:alpha val="25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" name="任意多边形 10"/>
                <p:cNvSpPr/>
                <p:nvPr/>
              </p:nvSpPr>
              <p:spPr>
                <a:xfrm rot="10829428" flipH="1" flipV="1">
                  <a:off x="6170101" y="3987950"/>
                  <a:ext cx="2074779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gradFill>
                  <a:gsLst>
                    <a:gs pos="50000">
                      <a:srgbClr val="E6E6E6"/>
                    </a:gs>
                    <a:gs pos="81000">
                      <a:srgbClr val="CBCBCB"/>
                    </a:gs>
                  </a:gsLst>
                  <a:lin ang="42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" name="任意多边形 11"/>
                <p:cNvSpPr/>
                <p:nvPr/>
              </p:nvSpPr>
              <p:spPr>
                <a:xfrm rot="10829428" flipH="1" flipV="1">
                  <a:off x="6135476" y="4011836"/>
                  <a:ext cx="2074779" cy="968460"/>
                </a:xfrm>
                <a:custGeom>
                  <a:avLst/>
                  <a:gdLst>
                    <a:gd name="connsiteX0" fmla="*/ 2074779 w 2074779"/>
                    <a:gd name="connsiteY0" fmla="*/ 0 h 968460"/>
                    <a:gd name="connsiteX1" fmla="*/ 139862 w 2074779"/>
                    <a:gd name="connsiteY1" fmla="*/ 0 h 968460"/>
                    <a:gd name="connsiteX2" fmla="*/ 100914 w 2074779"/>
                    <a:gd name="connsiteY2" fmla="*/ 47206 h 968460"/>
                    <a:gd name="connsiteX3" fmla="*/ 0 w 2074779"/>
                    <a:gd name="connsiteY3" fmla="*/ 377575 h 968460"/>
                    <a:gd name="connsiteX4" fmla="*/ 0 w 2074779"/>
                    <a:gd name="connsiteY4" fmla="*/ 968459 h 968460"/>
                    <a:gd name="connsiteX5" fmla="*/ 1483894 w 2074779"/>
                    <a:gd name="connsiteY5" fmla="*/ 968460 h 968460"/>
                    <a:gd name="connsiteX6" fmla="*/ 2074779 w 2074779"/>
                    <a:gd name="connsiteY6" fmla="*/ 377575 h 968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4779" h="968460">
                      <a:moveTo>
                        <a:pt x="2074779" y="0"/>
                      </a:moveTo>
                      <a:lnTo>
                        <a:pt x="139862" y="0"/>
                      </a:lnTo>
                      <a:lnTo>
                        <a:pt x="100914" y="47206"/>
                      </a:lnTo>
                      <a:cubicBezTo>
                        <a:pt x="37202" y="141511"/>
                        <a:pt x="0" y="255199"/>
                        <a:pt x="0" y="377575"/>
                      </a:cubicBezTo>
                      <a:lnTo>
                        <a:pt x="0" y="968459"/>
                      </a:lnTo>
                      <a:lnTo>
                        <a:pt x="1483894" y="968460"/>
                      </a:lnTo>
                      <a:cubicBezTo>
                        <a:pt x="1810231" y="968460"/>
                        <a:pt x="2074779" y="703912"/>
                        <a:pt x="2074779" y="377575"/>
                      </a:cubicBezTo>
                      <a:close/>
                    </a:path>
                  </a:pathLst>
                </a:custGeom>
                <a:gradFill>
                  <a:gsLst>
                    <a:gs pos="85000">
                      <a:srgbClr val="E6E6E6"/>
                    </a:gs>
                    <a:gs pos="25000">
                      <a:srgbClr val="CBCBCB"/>
                    </a:gs>
                  </a:gsLst>
                  <a:lin ang="4200000" scaled="0"/>
                </a:gradFill>
                <a:ln>
                  <a:noFill/>
                </a:ln>
                <a:effectLst>
                  <a:outerShdw blurRad="165100" dist="38100" dir="2700000" algn="tl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文本框 14"/>
                <p:cNvSpPr txBox="1"/>
                <p:nvPr/>
              </p:nvSpPr>
              <p:spPr>
                <a:xfrm rot="10770572" flipV="1">
                  <a:off x="6541036" y="4267213"/>
                  <a:ext cx="1626999" cy="34424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400" b="1" dirty="0" smtClean="0">
                      <a:solidFill>
                        <a:srgbClr val="D2518D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计划与展望</a:t>
                  </a:r>
                  <a:endParaRPr lang="zh-CN" altLang="en-US" sz="2400" b="1" dirty="0">
                    <a:solidFill>
                      <a:srgbClr val="D2518D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55" name="组合 54"/>
              <p:cNvGrpSpPr/>
              <p:nvPr/>
            </p:nvGrpSpPr>
            <p:grpSpPr>
              <a:xfrm>
                <a:off x="5476830" y="3925636"/>
                <a:ext cx="1236014" cy="1244882"/>
                <a:chOff x="5476830" y="3925636"/>
                <a:chExt cx="1236014" cy="1244882"/>
              </a:xfrm>
            </p:grpSpPr>
            <p:grpSp>
              <p:nvGrpSpPr>
                <p:cNvPr id="13" name="组合 12"/>
                <p:cNvGrpSpPr/>
                <p:nvPr/>
              </p:nvGrpSpPr>
              <p:grpSpPr>
                <a:xfrm rot="18854559" flipV="1">
                  <a:off x="5472396" y="3930070"/>
                  <a:ext cx="1244882" cy="1236014"/>
                  <a:chOff x="5492978" y="1037830"/>
                  <a:chExt cx="1244882" cy="1236014"/>
                </a:xfrm>
                <a:effectLst>
                  <a:outerShdw blurRad="266700" dist="50800" dir="2700000" sx="102000" sy="102000" algn="tl" rotWithShape="0">
                    <a:prstClr val="black">
                      <a:alpha val="18000"/>
                    </a:prstClr>
                  </a:outerShdw>
                </a:effectLst>
              </p:grpSpPr>
              <p:sp>
                <p:nvSpPr>
                  <p:cNvPr id="16" name="对角圆角矩形 15"/>
                  <p:cNvSpPr/>
                  <p:nvPr/>
                </p:nvSpPr>
                <p:spPr>
                  <a:xfrm flipH="1">
                    <a:off x="5492978" y="1037830"/>
                    <a:ext cx="1229894" cy="1217112"/>
                  </a:xfrm>
                  <a:prstGeom prst="round2DiagRect">
                    <a:avLst>
                      <a:gd name="adj1" fmla="val 50000"/>
                      <a:gd name="adj2" fmla="val 0"/>
                    </a:avLst>
                  </a:prstGeom>
                  <a:gradFill>
                    <a:gsLst>
                      <a:gs pos="0">
                        <a:srgbClr val="CFCFCF"/>
                      </a:gs>
                      <a:gs pos="26000">
                        <a:srgbClr val="E7E7E7"/>
                      </a:gs>
                    </a:gsLst>
                    <a:lin ang="48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7" name="对角圆角矩形 16"/>
                  <p:cNvSpPr/>
                  <p:nvPr/>
                </p:nvSpPr>
                <p:spPr>
                  <a:xfrm flipH="1">
                    <a:off x="5507966" y="1056732"/>
                    <a:ext cx="1229894" cy="1217112"/>
                  </a:xfrm>
                  <a:prstGeom prst="round2DiagRect">
                    <a:avLst>
                      <a:gd name="adj1" fmla="val 50000"/>
                      <a:gd name="adj2" fmla="val 0"/>
                    </a:avLst>
                  </a:prstGeom>
                  <a:gradFill>
                    <a:gsLst>
                      <a:gs pos="25000">
                        <a:srgbClr val="CFCFCF"/>
                      </a:gs>
                      <a:gs pos="77000">
                        <a:srgbClr val="E7E7E7"/>
                      </a:gs>
                    </a:gsLst>
                    <a:lin ang="480000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14" name="文本框 13"/>
                <p:cNvSpPr txBox="1"/>
                <p:nvPr/>
              </p:nvSpPr>
              <p:spPr>
                <a:xfrm>
                  <a:off x="5615554" y="4300965"/>
                  <a:ext cx="845103" cy="5737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4400" dirty="0" smtClean="0">
                      <a:solidFill>
                        <a:schemeClr val="bg1">
                          <a:lumMod val="9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04</a:t>
                  </a:r>
                  <a:endParaRPr lang="zh-CN" altLang="en-US" sz="4400" dirty="0"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  <p:sp>
        <p:nvSpPr>
          <p:cNvPr id="56" name="文本框 55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>
                    <a:lumMod val="65000"/>
                  </a:schemeClr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58" name="组合 57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59" name="新月形 58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0" name="新月形 59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1" name="新月形 60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2" name="新月形 61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1783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6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 flipH="1">
            <a:off x="3205608" y="578968"/>
            <a:ext cx="1244882" cy="1236014"/>
            <a:chOff x="5492978" y="1037830"/>
            <a:chExt cx="1244882" cy="1236014"/>
          </a:xfrm>
          <a:effectLst>
            <a:outerShdw blurRad="304800" dist="38100" dir="8100000" algn="tr" rotWithShape="0">
              <a:prstClr val="black">
                <a:alpha val="18000"/>
              </a:prstClr>
            </a:outerShdw>
          </a:effectLst>
        </p:grpSpPr>
        <p:sp>
          <p:nvSpPr>
            <p:cNvPr id="43" name="对角圆角矩形 42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对角圆角矩形 43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25000">
                  <a:srgbClr val="CFCFCF"/>
                </a:gs>
                <a:gs pos="67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文本框 40"/>
          <p:cNvSpPr txBox="1"/>
          <p:nvPr/>
        </p:nvSpPr>
        <p:spPr>
          <a:xfrm flipH="1">
            <a:off x="3353591" y="814125"/>
            <a:ext cx="906017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 flipH="1">
            <a:off x="3205608" y="2174512"/>
            <a:ext cx="1244882" cy="1236014"/>
            <a:chOff x="5492978" y="1037830"/>
            <a:chExt cx="1244882" cy="1236014"/>
          </a:xfrm>
          <a:effectLst>
            <a:outerShdw blurRad="304800" dist="38100" dir="8100000" algn="tr" rotWithShape="0">
              <a:prstClr val="black">
                <a:alpha val="18000"/>
              </a:prstClr>
            </a:outerShdw>
          </a:effectLst>
        </p:grpSpPr>
        <p:sp>
          <p:nvSpPr>
            <p:cNvPr id="34" name="对角圆角矩形 33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对角圆角矩形 34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25000">
                  <a:srgbClr val="CFCFCF"/>
                </a:gs>
                <a:gs pos="77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文本框 31"/>
          <p:cNvSpPr txBox="1"/>
          <p:nvPr/>
        </p:nvSpPr>
        <p:spPr>
          <a:xfrm flipH="1">
            <a:off x="3353591" y="2409669"/>
            <a:ext cx="906017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 flipH="1" flipV="1">
            <a:off x="3205608" y="5365600"/>
            <a:ext cx="1244882" cy="1236014"/>
            <a:chOff x="5492978" y="1037830"/>
            <a:chExt cx="1244882" cy="1236014"/>
          </a:xfrm>
          <a:effectLst>
            <a:outerShdw blurRad="304800" dist="38100" dir="8100000" algn="tr" rotWithShape="0">
              <a:prstClr val="black">
                <a:alpha val="18000"/>
              </a:prstClr>
            </a:outerShdw>
          </a:effectLst>
        </p:grpSpPr>
        <p:sp>
          <p:nvSpPr>
            <p:cNvPr id="25" name="对角圆角矩形 24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对角圆角矩形 25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75000">
                  <a:srgbClr val="CFCFCF"/>
                </a:gs>
                <a:gs pos="25000">
                  <a:srgbClr val="E7E7E7"/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框 22"/>
          <p:cNvSpPr txBox="1"/>
          <p:nvPr/>
        </p:nvSpPr>
        <p:spPr>
          <a:xfrm flipH="1">
            <a:off x="3353591" y="5615382"/>
            <a:ext cx="906017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 flipV="1">
            <a:off x="6688809" y="5357187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DCDCD"/>
          </a:solidFill>
          <a:ln w="9525">
            <a:solidFill>
              <a:schemeClr val="bg1">
                <a:lumMod val="75000"/>
              </a:schemeClr>
            </a:solidFill>
          </a:ln>
          <a:effectLst>
            <a:outerShdw blurRad="177800" dist="762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flipV="1">
            <a:off x="6688809" y="3761643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DCDCD"/>
          </a:solidFill>
          <a:ln w="9525">
            <a:solidFill>
              <a:schemeClr val="bg1">
                <a:lumMod val="75000"/>
              </a:schemeClr>
            </a:solidFill>
          </a:ln>
          <a:effectLst>
            <a:outerShdw blurRad="177800" dist="762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4622667" y="740893"/>
            <a:ext cx="4184231" cy="5579956"/>
            <a:chOff x="4622667" y="731368"/>
            <a:chExt cx="4184231" cy="5579956"/>
          </a:xfrm>
        </p:grpSpPr>
        <p:sp>
          <p:nvSpPr>
            <p:cNvPr id="72" name="任意多边形 71"/>
            <p:cNvSpPr/>
            <p:nvPr/>
          </p:nvSpPr>
          <p:spPr>
            <a:xfrm>
              <a:off x="4622667" y="731368"/>
              <a:ext cx="4184231" cy="986794"/>
            </a:xfrm>
            <a:custGeom>
              <a:avLst/>
              <a:gdLst>
                <a:gd name="connsiteX0" fmla="*/ 2191965 w 4184231"/>
                <a:gd name="connsiteY0" fmla="*/ 0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9" fmla="*/ 1992266 w 4184231"/>
                <a:gd name="connsiteY9" fmla="*/ 18334 h 986794"/>
                <a:gd name="connsiteX10" fmla="*/ 2032369 w 4184231"/>
                <a:gd name="connsiteY10" fmla="*/ 65540 h 986794"/>
                <a:gd name="connsiteX11" fmla="*/ 2087578 w 4184231"/>
                <a:gd name="connsiteY11" fmla="*/ 177078 h 986794"/>
                <a:gd name="connsiteX12" fmla="*/ 2151862 w 4184231"/>
                <a:gd name="connsiteY12" fmla="*/ 47206 h 986794"/>
                <a:gd name="connsiteX0" fmla="*/ 2191965 w 4184231"/>
                <a:gd name="connsiteY0" fmla="*/ 0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9" fmla="*/ 1992266 w 4184231"/>
                <a:gd name="connsiteY9" fmla="*/ 18334 h 986794"/>
                <a:gd name="connsiteX10" fmla="*/ 2032369 w 4184231"/>
                <a:gd name="connsiteY10" fmla="*/ 65540 h 986794"/>
                <a:gd name="connsiteX11" fmla="*/ 2151862 w 4184231"/>
                <a:gd name="connsiteY11" fmla="*/ 47206 h 986794"/>
                <a:gd name="connsiteX12" fmla="*/ 2191965 w 4184231"/>
                <a:gd name="connsiteY12" fmla="*/ 0 h 986794"/>
                <a:gd name="connsiteX0" fmla="*/ 2191965 w 4184231"/>
                <a:gd name="connsiteY0" fmla="*/ 0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9" fmla="*/ 1992266 w 4184231"/>
                <a:gd name="connsiteY9" fmla="*/ 18334 h 986794"/>
                <a:gd name="connsiteX10" fmla="*/ 2151862 w 4184231"/>
                <a:gd name="connsiteY10" fmla="*/ 47206 h 986794"/>
                <a:gd name="connsiteX11" fmla="*/ 2191965 w 4184231"/>
                <a:gd name="connsiteY11" fmla="*/ 0 h 986794"/>
                <a:gd name="connsiteX0" fmla="*/ 2191965 w 4184231"/>
                <a:gd name="connsiteY0" fmla="*/ 0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9" fmla="*/ 1992266 w 4184231"/>
                <a:gd name="connsiteY9" fmla="*/ 18334 h 986794"/>
                <a:gd name="connsiteX10" fmla="*/ 2191965 w 4184231"/>
                <a:gd name="connsiteY10" fmla="*/ 0 h 986794"/>
                <a:gd name="connsiteX0" fmla="*/ 1992266 w 4184231"/>
                <a:gd name="connsiteY0" fmla="*/ 18334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9" fmla="*/ 1992266 w 4184231"/>
                <a:gd name="connsiteY9" fmla="*/ 18334 h 986794"/>
                <a:gd name="connsiteX0" fmla="*/ 0 w 4184231"/>
                <a:gd name="connsiteY0" fmla="*/ 18334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0" fmla="*/ 0 w 4184231"/>
                <a:gd name="connsiteY0" fmla="*/ 18334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608398 w 4184231"/>
                <a:gd name="connsiteY5" fmla="*/ 986794 h 986794"/>
                <a:gd name="connsiteX6" fmla="*/ 0 w 4184231"/>
                <a:gd name="connsiteY6" fmla="*/ 395909 h 986794"/>
                <a:gd name="connsiteX7" fmla="*/ 0 w 4184231"/>
                <a:gd name="connsiteY7" fmla="*/ 18334 h 986794"/>
                <a:gd name="connsiteX0" fmla="*/ 0 w 4184231"/>
                <a:gd name="connsiteY0" fmla="*/ 18334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608398 w 4184231"/>
                <a:gd name="connsiteY4" fmla="*/ 986794 h 986794"/>
                <a:gd name="connsiteX5" fmla="*/ 0 w 4184231"/>
                <a:gd name="connsiteY5" fmla="*/ 395909 h 986794"/>
                <a:gd name="connsiteX6" fmla="*/ 0 w 4184231"/>
                <a:gd name="connsiteY6" fmla="*/ 18334 h 986794"/>
                <a:gd name="connsiteX0" fmla="*/ 4214 w 4184231"/>
                <a:gd name="connsiteY0" fmla="*/ 9907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608398 w 4184231"/>
                <a:gd name="connsiteY4" fmla="*/ 986794 h 986794"/>
                <a:gd name="connsiteX5" fmla="*/ 0 w 4184231"/>
                <a:gd name="connsiteY5" fmla="*/ 395909 h 986794"/>
                <a:gd name="connsiteX6" fmla="*/ 4214 w 4184231"/>
                <a:gd name="connsiteY6" fmla="*/ 9907 h 986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4231" h="986794">
                  <a:moveTo>
                    <a:pt x="4214" y="9907"/>
                  </a:moveTo>
                  <a:lnTo>
                    <a:pt x="4184231" y="0"/>
                  </a:lnTo>
                  <a:lnTo>
                    <a:pt x="4184231" y="377575"/>
                  </a:lnTo>
                  <a:cubicBezTo>
                    <a:pt x="4184231" y="703912"/>
                    <a:pt x="3911842" y="968460"/>
                    <a:pt x="3575833" y="968460"/>
                  </a:cubicBezTo>
                  <a:lnTo>
                    <a:pt x="608398" y="986794"/>
                  </a:lnTo>
                  <a:cubicBezTo>
                    <a:pt x="272389" y="986794"/>
                    <a:pt x="0" y="722246"/>
                    <a:pt x="0" y="395909"/>
                  </a:cubicBezTo>
                  <a:cubicBezTo>
                    <a:pt x="1405" y="267242"/>
                    <a:pt x="2809" y="138574"/>
                    <a:pt x="4214" y="9907"/>
                  </a:cubicBezTo>
                  <a:close/>
                </a:path>
              </a:pathLst>
            </a:custGeom>
            <a:solidFill>
              <a:srgbClr val="00A0E8"/>
            </a:solidFill>
            <a:ln w="3175">
              <a:solidFill>
                <a:schemeClr val="bg1">
                  <a:lumMod val="75000"/>
                </a:schemeClr>
              </a:solidFill>
            </a:ln>
            <a:effectLst>
              <a:outerShdw blurRad="177800" dist="762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任意多边形 72"/>
            <p:cNvSpPr/>
            <p:nvPr/>
          </p:nvSpPr>
          <p:spPr>
            <a:xfrm>
              <a:off x="4622667" y="2326912"/>
              <a:ext cx="4184231" cy="986794"/>
            </a:xfrm>
            <a:custGeom>
              <a:avLst/>
              <a:gdLst>
                <a:gd name="connsiteX0" fmla="*/ 2191965 w 4184231"/>
                <a:gd name="connsiteY0" fmla="*/ 0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9" fmla="*/ 1992266 w 4184231"/>
                <a:gd name="connsiteY9" fmla="*/ 18334 h 986794"/>
                <a:gd name="connsiteX10" fmla="*/ 2032369 w 4184231"/>
                <a:gd name="connsiteY10" fmla="*/ 65540 h 986794"/>
                <a:gd name="connsiteX11" fmla="*/ 2087578 w 4184231"/>
                <a:gd name="connsiteY11" fmla="*/ 177078 h 986794"/>
                <a:gd name="connsiteX12" fmla="*/ 2151862 w 4184231"/>
                <a:gd name="connsiteY12" fmla="*/ 47206 h 986794"/>
                <a:gd name="connsiteX0" fmla="*/ 2191965 w 4184231"/>
                <a:gd name="connsiteY0" fmla="*/ 0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9" fmla="*/ 1992266 w 4184231"/>
                <a:gd name="connsiteY9" fmla="*/ 18334 h 986794"/>
                <a:gd name="connsiteX10" fmla="*/ 2032369 w 4184231"/>
                <a:gd name="connsiteY10" fmla="*/ 65540 h 986794"/>
                <a:gd name="connsiteX11" fmla="*/ 2151862 w 4184231"/>
                <a:gd name="connsiteY11" fmla="*/ 47206 h 986794"/>
                <a:gd name="connsiteX12" fmla="*/ 2191965 w 4184231"/>
                <a:gd name="connsiteY12" fmla="*/ 0 h 986794"/>
                <a:gd name="connsiteX0" fmla="*/ 2191965 w 4184231"/>
                <a:gd name="connsiteY0" fmla="*/ 0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9" fmla="*/ 1992266 w 4184231"/>
                <a:gd name="connsiteY9" fmla="*/ 18334 h 986794"/>
                <a:gd name="connsiteX10" fmla="*/ 2151862 w 4184231"/>
                <a:gd name="connsiteY10" fmla="*/ 47206 h 986794"/>
                <a:gd name="connsiteX11" fmla="*/ 2191965 w 4184231"/>
                <a:gd name="connsiteY11" fmla="*/ 0 h 986794"/>
                <a:gd name="connsiteX0" fmla="*/ 2191965 w 4184231"/>
                <a:gd name="connsiteY0" fmla="*/ 0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9" fmla="*/ 1992266 w 4184231"/>
                <a:gd name="connsiteY9" fmla="*/ 18334 h 986794"/>
                <a:gd name="connsiteX10" fmla="*/ 2191965 w 4184231"/>
                <a:gd name="connsiteY10" fmla="*/ 0 h 986794"/>
                <a:gd name="connsiteX0" fmla="*/ 1992266 w 4184231"/>
                <a:gd name="connsiteY0" fmla="*/ 18334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9" fmla="*/ 1992266 w 4184231"/>
                <a:gd name="connsiteY9" fmla="*/ 18334 h 986794"/>
                <a:gd name="connsiteX0" fmla="*/ 0 w 4184231"/>
                <a:gd name="connsiteY0" fmla="*/ 18334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2136274 w 4184231"/>
                <a:gd name="connsiteY5" fmla="*/ 986793 h 986794"/>
                <a:gd name="connsiteX6" fmla="*/ 608398 w 4184231"/>
                <a:gd name="connsiteY6" fmla="*/ 986794 h 986794"/>
                <a:gd name="connsiteX7" fmla="*/ 0 w 4184231"/>
                <a:gd name="connsiteY7" fmla="*/ 395909 h 986794"/>
                <a:gd name="connsiteX8" fmla="*/ 0 w 4184231"/>
                <a:gd name="connsiteY8" fmla="*/ 18334 h 986794"/>
                <a:gd name="connsiteX0" fmla="*/ 0 w 4184231"/>
                <a:gd name="connsiteY0" fmla="*/ 18334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2136274 w 4184231"/>
                <a:gd name="connsiteY4" fmla="*/ 968459 h 986794"/>
                <a:gd name="connsiteX5" fmla="*/ 608398 w 4184231"/>
                <a:gd name="connsiteY5" fmla="*/ 986794 h 986794"/>
                <a:gd name="connsiteX6" fmla="*/ 0 w 4184231"/>
                <a:gd name="connsiteY6" fmla="*/ 395909 h 986794"/>
                <a:gd name="connsiteX7" fmla="*/ 0 w 4184231"/>
                <a:gd name="connsiteY7" fmla="*/ 18334 h 986794"/>
                <a:gd name="connsiteX0" fmla="*/ 0 w 4184231"/>
                <a:gd name="connsiteY0" fmla="*/ 18334 h 986794"/>
                <a:gd name="connsiteX1" fmla="*/ 4184231 w 4184231"/>
                <a:gd name="connsiteY1" fmla="*/ 0 h 986794"/>
                <a:gd name="connsiteX2" fmla="*/ 4184231 w 4184231"/>
                <a:gd name="connsiteY2" fmla="*/ 377575 h 986794"/>
                <a:gd name="connsiteX3" fmla="*/ 3575833 w 4184231"/>
                <a:gd name="connsiteY3" fmla="*/ 968460 h 986794"/>
                <a:gd name="connsiteX4" fmla="*/ 608398 w 4184231"/>
                <a:gd name="connsiteY4" fmla="*/ 986794 h 986794"/>
                <a:gd name="connsiteX5" fmla="*/ 0 w 4184231"/>
                <a:gd name="connsiteY5" fmla="*/ 395909 h 986794"/>
                <a:gd name="connsiteX6" fmla="*/ 0 w 4184231"/>
                <a:gd name="connsiteY6" fmla="*/ 18334 h 986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4231" h="986794">
                  <a:moveTo>
                    <a:pt x="0" y="18334"/>
                  </a:moveTo>
                  <a:lnTo>
                    <a:pt x="4184231" y="0"/>
                  </a:lnTo>
                  <a:lnTo>
                    <a:pt x="4184231" y="377575"/>
                  </a:lnTo>
                  <a:cubicBezTo>
                    <a:pt x="4184231" y="703912"/>
                    <a:pt x="3911842" y="968460"/>
                    <a:pt x="3575833" y="968460"/>
                  </a:cubicBezTo>
                  <a:lnTo>
                    <a:pt x="608398" y="986794"/>
                  </a:lnTo>
                  <a:cubicBezTo>
                    <a:pt x="272389" y="986794"/>
                    <a:pt x="0" y="722246"/>
                    <a:pt x="0" y="395909"/>
                  </a:cubicBezTo>
                  <a:lnTo>
                    <a:pt x="0" y="18334"/>
                  </a:lnTo>
                  <a:close/>
                </a:path>
              </a:pathLst>
            </a:custGeom>
            <a:solidFill>
              <a:srgbClr val="8B6ABC"/>
            </a:solidFill>
            <a:ln w="3175">
              <a:solidFill>
                <a:schemeClr val="bg1">
                  <a:lumMod val="75000"/>
                </a:schemeClr>
              </a:solidFill>
            </a:ln>
            <a:effectLst>
              <a:outerShdw blurRad="177800" dist="762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任意多边形 74"/>
            <p:cNvSpPr/>
            <p:nvPr/>
          </p:nvSpPr>
          <p:spPr>
            <a:xfrm flipV="1">
              <a:off x="4622667" y="5337172"/>
              <a:ext cx="4184231" cy="974152"/>
            </a:xfrm>
            <a:custGeom>
              <a:avLst/>
              <a:gdLst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2191965 w 4184231"/>
                <a:gd name="connsiteY3" fmla="*/ 18334 h 986794"/>
                <a:gd name="connsiteX4" fmla="*/ 2151862 w 4184231"/>
                <a:gd name="connsiteY4" fmla="*/ 65540 h 986794"/>
                <a:gd name="connsiteX5" fmla="*/ 2096653 w 4184231"/>
                <a:gd name="connsiteY5" fmla="*/ 177078 h 986794"/>
                <a:gd name="connsiteX6" fmla="*/ 2032369 w 4184231"/>
                <a:gd name="connsiteY6" fmla="*/ 47206 h 986794"/>
                <a:gd name="connsiteX7" fmla="*/ 1992266 w 4184231"/>
                <a:gd name="connsiteY7" fmla="*/ 0 h 986794"/>
                <a:gd name="connsiteX8" fmla="*/ 0 w 4184231"/>
                <a:gd name="connsiteY8" fmla="*/ 0 h 986794"/>
                <a:gd name="connsiteX9" fmla="*/ 0 w 4184231"/>
                <a:gd name="connsiteY9" fmla="*/ 377575 h 986794"/>
                <a:gd name="connsiteX10" fmla="*/ 608398 w 4184231"/>
                <a:gd name="connsiteY10" fmla="*/ 968460 h 986794"/>
                <a:gd name="connsiteX11" fmla="*/ 2047957 w 4184231"/>
                <a:gd name="connsiteY11" fmla="*/ 968459 h 986794"/>
                <a:gd name="connsiteX12" fmla="*/ 2047957 w 4184231"/>
                <a:gd name="connsiteY12" fmla="*/ 986793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2191965 w 4184231"/>
                <a:gd name="connsiteY3" fmla="*/ 18334 h 986794"/>
                <a:gd name="connsiteX4" fmla="*/ 2151862 w 4184231"/>
                <a:gd name="connsiteY4" fmla="*/ 65540 h 986794"/>
                <a:gd name="connsiteX5" fmla="*/ 2096653 w 4184231"/>
                <a:gd name="connsiteY5" fmla="*/ 177078 h 986794"/>
                <a:gd name="connsiteX6" fmla="*/ 2032369 w 4184231"/>
                <a:gd name="connsiteY6" fmla="*/ 47206 h 986794"/>
                <a:gd name="connsiteX7" fmla="*/ 1992266 w 4184231"/>
                <a:gd name="connsiteY7" fmla="*/ 0 h 986794"/>
                <a:gd name="connsiteX8" fmla="*/ 0 w 4184231"/>
                <a:gd name="connsiteY8" fmla="*/ 0 h 986794"/>
                <a:gd name="connsiteX9" fmla="*/ 0 w 4184231"/>
                <a:gd name="connsiteY9" fmla="*/ 377575 h 986794"/>
                <a:gd name="connsiteX10" fmla="*/ 608398 w 4184231"/>
                <a:gd name="connsiteY10" fmla="*/ 968460 h 986794"/>
                <a:gd name="connsiteX11" fmla="*/ 2047957 w 4184231"/>
                <a:gd name="connsiteY11" fmla="*/ 968459 h 986794"/>
                <a:gd name="connsiteX12" fmla="*/ 3575833 w 4184231"/>
                <a:gd name="connsiteY12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2191965 w 4184231"/>
                <a:gd name="connsiteY3" fmla="*/ 18334 h 986794"/>
                <a:gd name="connsiteX4" fmla="*/ 2151862 w 4184231"/>
                <a:gd name="connsiteY4" fmla="*/ 65540 h 986794"/>
                <a:gd name="connsiteX5" fmla="*/ 2096653 w 4184231"/>
                <a:gd name="connsiteY5" fmla="*/ 177078 h 986794"/>
                <a:gd name="connsiteX6" fmla="*/ 2032369 w 4184231"/>
                <a:gd name="connsiteY6" fmla="*/ 47206 h 986794"/>
                <a:gd name="connsiteX7" fmla="*/ 1992266 w 4184231"/>
                <a:gd name="connsiteY7" fmla="*/ 0 h 986794"/>
                <a:gd name="connsiteX8" fmla="*/ 0 w 4184231"/>
                <a:gd name="connsiteY8" fmla="*/ 0 h 986794"/>
                <a:gd name="connsiteX9" fmla="*/ 0 w 4184231"/>
                <a:gd name="connsiteY9" fmla="*/ 377575 h 986794"/>
                <a:gd name="connsiteX10" fmla="*/ 608398 w 4184231"/>
                <a:gd name="connsiteY10" fmla="*/ 968460 h 986794"/>
                <a:gd name="connsiteX11" fmla="*/ 3575833 w 4184231"/>
                <a:gd name="connsiteY11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2191965 w 4184231"/>
                <a:gd name="connsiteY3" fmla="*/ 18334 h 986794"/>
                <a:gd name="connsiteX4" fmla="*/ 2151862 w 4184231"/>
                <a:gd name="connsiteY4" fmla="*/ 65540 h 986794"/>
                <a:gd name="connsiteX5" fmla="*/ 2032369 w 4184231"/>
                <a:gd name="connsiteY5" fmla="*/ 47206 h 986794"/>
                <a:gd name="connsiteX6" fmla="*/ 1992266 w 4184231"/>
                <a:gd name="connsiteY6" fmla="*/ 0 h 986794"/>
                <a:gd name="connsiteX7" fmla="*/ 0 w 4184231"/>
                <a:gd name="connsiteY7" fmla="*/ 0 h 986794"/>
                <a:gd name="connsiteX8" fmla="*/ 0 w 4184231"/>
                <a:gd name="connsiteY8" fmla="*/ 377575 h 986794"/>
                <a:gd name="connsiteX9" fmla="*/ 608398 w 4184231"/>
                <a:gd name="connsiteY9" fmla="*/ 968460 h 986794"/>
                <a:gd name="connsiteX10" fmla="*/ 3575833 w 4184231"/>
                <a:gd name="connsiteY10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2191965 w 4184231"/>
                <a:gd name="connsiteY3" fmla="*/ 18334 h 986794"/>
                <a:gd name="connsiteX4" fmla="*/ 2151862 w 4184231"/>
                <a:gd name="connsiteY4" fmla="*/ 65540 h 986794"/>
                <a:gd name="connsiteX5" fmla="*/ 1992266 w 4184231"/>
                <a:gd name="connsiteY5" fmla="*/ 0 h 986794"/>
                <a:gd name="connsiteX6" fmla="*/ 0 w 4184231"/>
                <a:gd name="connsiteY6" fmla="*/ 0 h 986794"/>
                <a:gd name="connsiteX7" fmla="*/ 0 w 4184231"/>
                <a:gd name="connsiteY7" fmla="*/ 377575 h 986794"/>
                <a:gd name="connsiteX8" fmla="*/ 608398 w 4184231"/>
                <a:gd name="connsiteY8" fmla="*/ 968460 h 986794"/>
                <a:gd name="connsiteX9" fmla="*/ 3575833 w 4184231"/>
                <a:gd name="connsiteY9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2191965 w 4184231"/>
                <a:gd name="connsiteY3" fmla="*/ 18334 h 986794"/>
                <a:gd name="connsiteX4" fmla="*/ 1992266 w 4184231"/>
                <a:gd name="connsiteY4" fmla="*/ 0 h 986794"/>
                <a:gd name="connsiteX5" fmla="*/ 0 w 4184231"/>
                <a:gd name="connsiteY5" fmla="*/ 0 h 986794"/>
                <a:gd name="connsiteX6" fmla="*/ 0 w 4184231"/>
                <a:gd name="connsiteY6" fmla="*/ 377575 h 986794"/>
                <a:gd name="connsiteX7" fmla="*/ 608398 w 4184231"/>
                <a:gd name="connsiteY7" fmla="*/ 968460 h 986794"/>
                <a:gd name="connsiteX8" fmla="*/ 3575833 w 4184231"/>
                <a:gd name="connsiteY8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1992266 w 4184231"/>
                <a:gd name="connsiteY3" fmla="*/ 0 h 986794"/>
                <a:gd name="connsiteX4" fmla="*/ 0 w 4184231"/>
                <a:gd name="connsiteY4" fmla="*/ 0 h 986794"/>
                <a:gd name="connsiteX5" fmla="*/ 0 w 4184231"/>
                <a:gd name="connsiteY5" fmla="*/ 377575 h 986794"/>
                <a:gd name="connsiteX6" fmla="*/ 608398 w 4184231"/>
                <a:gd name="connsiteY6" fmla="*/ 968460 h 986794"/>
                <a:gd name="connsiteX7" fmla="*/ 3575833 w 4184231"/>
                <a:gd name="connsiteY7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0 w 4184231"/>
                <a:gd name="connsiteY3" fmla="*/ 0 h 986794"/>
                <a:gd name="connsiteX4" fmla="*/ 0 w 4184231"/>
                <a:gd name="connsiteY4" fmla="*/ 377575 h 986794"/>
                <a:gd name="connsiteX5" fmla="*/ 608398 w 4184231"/>
                <a:gd name="connsiteY5" fmla="*/ 968460 h 986794"/>
                <a:gd name="connsiteX6" fmla="*/ 3575833 w 4184231"/>
                <a:gd name="connsiteY6" fmla="*/ 986794 h 986794"/>
                <a:gd name="connsiteX0" fmla="*/ 3575833 w 4184231"/>
                <a:gd name="connsiteY0" fmla="*/ 974152 h 974152"/>
                <a:gd name="connsiteX1" fmla="*/ 4184231 w 4184231"/>
                <a:gd name="connsiteY1" fmla="*/ 383267 h 974152"/>
                <a:gd name="connsiteX2" fmla="*/ 4184231 w 4184231"/>
                <a:gd name="connsiteY2" fmla="*/ 5692 h 974152"/>
                <a:gd name="connsiteX3" fmla="*/ 0 w 4184231"/>
                <a:gd name="connsiteY3" fmla="*/ 0 h 974152"/>
                <a:gd name="connsiteX4" fmla="*/ 0 w 4184231"/>
                <a:gd name="connsiteY4" fmla="*/ 364933 h 974152"/>
                <a:gd name="connsiteX5" fmla="*/ 608398 w 4184231"/>
                <a:gd name="connsiteY5" fmla="*/ 955818 h 974152"/>
                <a:gd name="connsiteX6" fmla="*/ 3575833 w 4184231"/>
                <a:gd name="connsiteY6" fmla="*/ 974152 h 97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4231" h="974152">
                  <a:moveTo>
                    <a:pt x="3575833" y="974152"/>
                  </a:moveTo>
                  <a:cubicBezTo>
                    <a:pt x="3911842" y="974152"/>
                    <a:pt x="4184231" y="709604"/>
                    <a:pt x="4184231" y="383267"/>
                  </a:cubicBezTo>
                  <a:lnTo>
                    <a:pt x="4184231" y="5692"/>
                  </a:lnTo>
                  <a:lnTo>
                    <a:pt x="0" y="0"/>
                  </a:lnTo>
                  <a:lnTo>
                    <a:pt x="0" y="364933"/>
                  </a:lnTo>
                  <a:cubicBezTo>
                    <a:pt x="0" y="691270"/>
                    <a:pt x="272389" y="955818"/>
                    <a:pt x="608398" y="955818"/>
                  </a:cubicBezTo>
                  <a:lnTo>
                    <a:pt x="3575833" y="974152"/>
                  </a:lnTo>
                  <a:close/>
                </a:path>
              </a:pathLst>
            </a:custGeom>
            <a:solidFill>
              <a:srgbClr val="F39700"/>
            </a:solidFill>
            <a:ln w="3175">
              <a:solidFill>
                <a:schemeClr val="bg1">
                  <a:lumMod val="75000"/>
                </a:schemeClr>
              </a:solidFill>
            </a:ln>
            <a:effectLst>
              <a:outerShdw blurRad="177800" dist="762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任意多边形 73"/>
            <p:cNvSpPr/>
            <p:nvPr/>
          </p:nvSpPr>
          <p:spPr>
            <a:xfrm flipV="1">
              <a:off x="4622667" y="3741628"/>
              <a:ext cx="4184231" cy="986794"/>
            </a:xfrm>
            <a:custGeom>
              <a:avLst/>
              <a:gdLst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2191965 w 4184231"/>
                <a:gd name="connsiteY3" fmla="*/ 18334 h 986794"/>
                <a:gd name="connsiteX4" fmla="*/ 2151862 w 4184231"/>
                <a:gd name="connsiteY4" fmla="*/ 65540 h 986794"/>
                <a:gd name="connsiteX5" fmla="*/ 2096653 w 4184231"/>
                <a:gd name="connsiteY5" fmla="*/ 177078 h 986794"/>
                <a:gd name="connsiteX6" fmla="*/ 2032369 w 4184231"/>
                <a:gd name="connsiteY6" fmla="*/ 47206 h 986794"/>
                <a:gd name="connsiteX7" fmla="*/ 1992266 w 4184231"/>
                <a:gd name="connsiteY7" fmla="*/ 0 h 986794"/>
                <a:gd name="connsiteX8" fmla="*/ 0 w 4184231"/>
                <a:gd name="connsiteY8" fmla="*/ 0 h 986794"/>
                <a:gd name="connsiteX9" fmla="*/ 0 w 4184231"/>
                <a:gd name="connsiteY9" fmla="*/ 377575 h 986794"/>
                <a:gd name="connsiteX10" fmla="*/ 608398 w 4184231"/>
                <a:gd name="connsiteY10" fmla="*/ 968460 h 986794"/>
                <a:gd name="connsiteX11" fmla="*/ 2047957 w 4184231"/>
                <a:gd name="connsiteY11" fmla="*/ 968459 h 986794"/>
                <a:gd name="connsiteX12" fmla="*/ 2047957 w 4184231"/>
                <a:gd name="connsiteY12" fmla="*/ 986793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2191965 w 4184231"/>
                <a:gd name="connsiteY3" fmla="*/ 18334 h 986794"/>
                <a:gd name="connsiteX4" fmla="*/ 2151862 w 4184231"/>
                <a:gd name="connsiteY4" fmla="*/ 65540 h 986794"/>
                <a:gd name="connsiteX5" fmla="*/ 2096653 w 4184231"/>
                <a:gd name="connsiteY5" fmla="*/ 177078 h 986794"/>
                <a:gd name="connsiteX6" fmla="*/ 2032369 w 4184231"/>
                <a:gd name="connsiteY6" fmla="*/ 47206 h 986794"/>
                <a:gd name="connsiteX7" fmla="*/ 1992266 w 4184231"/>
                <a:gd name="connsiteY7" fmla="*/ 0 h 986794"/>
                <a:gd name="connsiteX8" fmla="*/ 0 w 4184231"/>
                <a:gd name="connsiteY8" fmla="*/ 0 h 986794"/>
                <a:gd name="connsiteX9" fmla="*/ 0 w 4184231"/>
                <a:gd name="connsiteY9" fmla="*/ 377575 h 986794"/>
                <a:gd name="connsiteX10" fmla="*/ 608398 w 4184231"/>
                <a:gd name="connsiteY10" fmla="*/ 968460 h 986794"/>
                <a:gd name="connsiteX11" fmla="*/ 2047957 w 4184231"/>
                <a:gd name="connsiteY11" fmla="*/ 968459 h 986794"/>
                <a:gd name="connsiteX12" fmla="*/ 3575833 w 4184231"/>
                <a:gd name="connsiteY12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2191965 w 4184231"/>
                <a:gd name="connsiteY3" fmla="*/ 18334 h 986794"/>
                <a:gd name="connsiteX4" fmla="*/ 2151862 w 4184231"/>
                <a:gd name="connsiteY4" fmla="*/ 65540 h 986794"/>
                <a:gd name="connsiteX5" fmla="*/ 2032369 w 4184231"/>
                <a:gd name="connsiteY5" fmla="*/ 47206 h 986794"/>
                <a:gd name="connsiteX6" fmla="*/ 1992266 w 4184231"/>
                <a:gd name="connsiteY6" fmla="*/ 0 h 986794"/>
                <a:gd name="connsiteX7" fmla="*/ 0 w 4184231"/>
                <a:gd name="connsiteY7" fmla="*/ 0 h 986794"/>
                <a:gd name="connsiteX8" fmla="*/ 0 w 4184231"/>
                <a:gd name="connsiteY8" fmla="*/ 377575 h 986794"/>
                <a:gd name="connsiteX9" fmla="*/ 608398 w 4184231"/>
                <a:gd name="connsiteY9" fmla="*/ 968460 h 986794"/>
                <a:gd name="connsiteX10" fmla="*/ 2047957 w 4184231"/>
                <a:gd name="connsiteY10" fmla="*/ 968459 h 986794"/>
                <a:gd name="connsiteX11" fmla="*/ 3575833 w 4184231"/>
                <a:gd name="connsiteY11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2191965 w 4184231"/>
                <a:gd name="connsiteY3" fmla="*/ 18334 h 986794"/>
                <a:gd name="connsiteX4" fmla="*/ 2151862 w 4184231"/>
                <a:gd name="connsiteY4" fmla="*/ 65540 h 986794"/>
                <a:gd name="connsiteX5" fmla="*/ 1992266 w 4184231"/>
                <a:gd name="connsiteY5" fmla="*/ 0 h 986794"/>
                <a:gd name="connsiteX6" fmla="*/ 0 w 4184231"/>
                <a:gd name="connsiteY6" fmla="*/ 0 h 986794"/>
                <a:gd name="connsiteX7" fmla="*/ 0 w 4184231"/>
                <a:gd name="connsiteY7" fmla="*/ 377575 h 986794"/>
                <a:gd name="connsiteX8" fmla="*/ 608398 w 4184231"/>
                <a:gd name="connsiteY8" fmla="*/ 968460 h 986794"/>
                <a:gd name="connsiteX9" fmla="*/ 2047957 w 4184231"/>
                <a:gd name="connsiteY9" fmla="*/ 968459 h 986794"/>
                <a:gd name="connsiteX10" fmla="*/ 3575833 w 4184231"/>
                <a:gd name="connsiteY10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2191965 w 4184231"/>
                <a:gd name="connsiteY3" fmla="*/ 18334 h 986794"/>
                <a:gd name="connsiteX4" fmla="*/ 1992266 w 4184231"/>
                <a:gd name="connsiteY4" fmla="*/ 0 h 986794"/>
                <a:gd name="connsiteX5" fmla="*/ 0 w 4184231"/>
                <a:gd name="connsiteY5" fmla="*/ 0 h 986794"/>
                <a:gd name="connsiteX6" fmla="*/ 0 w 4184231"/>
                <a:gd name="connsiteY6" fmla="*/ 377575 h 986794"/>
                <a:gd name="connsiteX7" fmla="*/ 608398 w 4184231"/>
                <a:gd name="connsiteY7" fmla="*/ 968460 h 986794"/>
                <a:gd name="connsiteX8" fmla="*/ 2047957 w 4184231"/>
                <a:gd name="connsiteY8" fmla="*/ 968459 h 986794"/>
                <a:gd name="connsiteX9" fmla="*/ 3575833 w 4184231"/>
                <a:gd name="connsiteY9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1992266 w 4184231"/>
                <a:gd name="connsiteY3" fmla="*/ 0 h 986794"/>
                <a:gd name="connsiteX4" fmla="*/ 0 w 4184231"/>
                <a:gd name="connsiteY4" fmla="*/ 0 h 986794"/>
                <a:gd name="connsiteX5" fmla="*/ 0 w 4184231"/>
                <a:gd name="connsiteY5" fmla="*/ 377575 h 986794"/>
                <a:gd name="connsiteX6" fmla="*/ 608398 w 4184231"/>
                <a:gd name="connsiteY6" fmla="*/ 968460 h 986794"/>
                <a:gd name="connsiteX7" fmla="*/ 2047957 w 4184231"/>
                <a:gd name="connsiteY7" fmla="*/ 968459 h 986794"/>
                <a:gd name="connsiteX8" fmla="*/ 3575833 w 4184231"/>
                <a:gd name="connsiteY8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0 w 4184231"/>
                <a:gd name="connsiteY3" fmla="*/ 0 h 986794"/>
                <a:gd name="connsiteX4" fmla="*/ 0 w 4184231"/>
                <a:gd name="connsiteY4" fmla="*/ 377575 h 986794"/>
                <a:gd name="connsiteX5" fmla="*/ 608398 w 4184231"/>
                <a:gd name="connsiteY5" fmla="*/ 968460 h 986794"/>
                <a:gd name="connsiteX6" fmla="*/ 2047957 w 4184231"/>
                <a:gd name="connsiteY6" fmla="*/ 968459 h 986794"/>
                <a:gd name="connsiteX7" fmla="*/ 3575833 w 4184231"/>
                <a:gd name="connsiteY7" fmla="*/ 986794 h 986794"/>
                <a:gd name="connsiteX0" fmla="*/ 3575833 w 4184231"/>
                <a:gd name="connsiteY0" fmla="*/ 986794 h 986794"/>
                <a:gd name="connsiteX1" fmla="*/ 4184231 w 4184231"/>
                <a:gd name="connsiteY1" fmla="*/ 395909 h 986794"/>
                <a:gd name="connsiteX2" fmla="*/ 4184231 w 4184231"/>
                <a:gd name="connsiteY2" fmla="*/ 18334 h 986794"/>
                <a:gd name="connsiteX3" fmla="*/ 0 w 4184231"/>
                <a:gd name="connsiteY3" fmla="*/ 0 h 986794"/>
                <a:gd name="connsiteX4" fmla="*/ 0 w 4184231"/>
                <a:gd name="connsiteY4" fmla="*/ 377575 h 986794"/>
                <a:gd name="connsiteX5" fmla="*/ 608398 w 4184231"/>
                <a:gd name="connsiteY5" fmla="*/ 968460 h 986794"/>
                <a:gd name="connsiteX6" fmla="*/ 3575833 w 4184231"/>
                <a:gd name="connsiteY6" fmla="*/ 986794 h 986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4231" h="986794">
                  <a:moveTo>
                    <a:pt x="3575833" y="986794"/>
                  </a:moveTo>
                  <a:cubicBezTo>
                    <a:pt x="3911842" y="986794"/>
                    <a:pt x="4184231" y="722246"/>
                    <a:pt x="4184231" y="395909"/>
                  </a:cubicBezTo>
                  <a:lnTo>
                    <a:pt x="4184231" y="18334"/>
                  </a:lnTo>
                  <a:lnTo>
                    <a:pt x="0" y="0"/>
                  </a:lnTo>
                  <a:lnTo>
                    <a:pt x="0" y="377575"/>
                  </a:lnTo>
                  <a:cubicBezTo>
                    <a:pt x="0" y="703912"/>
                    <a:pt x="272389" y="968460"/>
                    <a:pt x="608398" y="968460"/>
                  </a:cubicBezTo>
                  <a:lnTo>
                    <a:pt x="3575833" y="986794"/>
                  </a:lnTo>
                  <a:close/>
                </a:path>
              </a:pathLst>
            </a:custGeom>
            <a:solidFill>
              <a:srgbClr val="CF4484"/>
            </a:solidFill>
            <a:ln w="3175">
              <a:solidFill>
                <a:schemeClr val="bg1">
                  <a:lumMod val="75000"/>
                </a:schemeClr>
              </a:solidFill>
            </a:ln>
            <a:effectLst>
              <a:outerShdw blurRad="177800" dist="762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 flipH="1" flipV="1">
            <a:off x="3205608" y="3770056"/>
            <a:ext cx="1244882" cy="1236014"/>
            <a:chOff x="5492978" y="1037830"/>
            <a:chExt cx="1244882" cy="1236014"/>
          </a:xfrm>
          <a:effectLst>
            <a:outerShdw blurRad="304800" dist="38100" dir="8100000" algn="tr" rotWithShape="0">
              <a:prstClr val="black">
                <a:alpha val="18000"/>
              </a:prstClr>
            </a:outerShdw>
          </a:effectLst>
        </p:grpSpPr>
        <p:sp>
          <p:nvSpPr>
            <p:cNvPr id="16" name="对角圆角矩形 15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对角圆角矩形 16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75000">
                  <a:srgbClr val="CFCFCF"/>
                </a:gs>
                <a:gs pos="25000">
                  <a:srgbClr val="E7E7E7"/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 flipH="1">
            <a:off x="3353591" y="4019838"/>
            <a:ext cx="906017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970167" y="774866"/>
            <a:ext cx="3489231" cy="5512010"/>
            <a:chOff x="4779601" y="818365"/>
            <a:chExt cx="3489231" cy="5512010"/>
          </a:xfrm>
        </p:grpSpPr>
        <p:sp>
          <p:nvSpPr>
            <p:cNvPr id="65" name="任意多边形 64"/>
            <p:cNvSpPr/>
            <p:nvPr/>
          </p:nvSpPr>
          <p:spPr>
            <a:xfrm flipH="1">
              <a:off x="4817557" y="818365"/>
              <a:ext cx="3445293" cy="901209"/>
            </a:xfrm>
            <a:custGeom>
              <a:avLst/>
              <a:gdLst>
                <a:gd name="connsiteX0" fmla="*/ 1934917 w 3772483"/>
                <a:gd name="connsiteY0" fmla="*/ 0 h 986794"/>
                <a:gd name="connsiteX1" fmla="*/ 0 w 3772483"/>
                <a:gd name="connsiteY1" fmla="*/ 0 h 986794"/>
                <a:gd name="connsiteX2" fmla="*/ 0 w 3772483"/>
                <a:gd name="connsiteY2" fmla="*/ 377575 h 986794"/>
                <a:gd name="connsiteX3" fmla="*/ 590885 w 3772483"/>
                <a:gd name="connsiteY3" fmla="*/ 968460 h 986794"/>
                <a:gd name="connsiteX4" fmla="*/ 1697704 w 3772483"/>
                <a:gd name="connsiteY4" fmla="*/ 968459 h 986794"/>
                <a:gd name="connsiteX5" fmla="*/ 1697704 w 3772483"/>
                <a:gd name="connsiteY5" fmla="*/ 986793 h 986794"/>
                <a:gd name="connsiteX6" fmla="*/ 3181598 w 3772483"/>
                <a:gd name="connsiteY6" fmla="*/ 986794 h 986794"/>
                <a:gd name="connsiteX7" fmla="*/ 3772483 w 3772483"/>
                <a:gd name="connsiteY7" fmla="*/ 395909 h 986794"/>
                <a:gd name="connsiteX8" fmla="*/ 3772483 w 3772483"/>
                <a:gd name="connsiteY8" fmla="*/ 18334 h 986794"/>
                <a:gd name="connsiteX9" fmla="*/ 1950044 w 3772483"/>
                <a:gd name="connsiteY9" fmla="*/ 18334 h 986794"/>
                <a:gd name="connsiteX0" fmla="*/ 1934917 w 3772483"/>
                <a:gd name="connsiteY0" fmla="*/ 0 h 986794"/>
                <a:gd name="connsiteX1" fmla="*/ 0 w 3772483"/>
                <a:gd name="connsiteY1" fmla="*/ 0 h 986794"/>
                <a:gd name="connsiteX2" fmla="*/ 0 w 3772483"/>
                <a:gd name="connsiteY2" fmla="*/ 377575 h 986794"/>
                <a:gd name="connsiteX3" fmla="*/ 590885 w 3772483"/>
                <a:gd name="connsiteY3" fmla="*/ 968460 h 986794"/>
                <a:gd name="connsiteX4" fmla="*/ 1697704 w 3772483"/>
                <a:gd name="connsiteY4" fmla="*/ 968459 h 986794"/>
                <a:gd name="connsiteX5" fmla="*/ 3181598 w 3772483"/>
                <a:gd name="connsiteY5" fmla="*/ 986794 h 986794"/>
                <a:gd name="connsiteX6" fmla="*/ 3772483 w 3772483"/>
                <a:gd name="connsiteY6" fmla="*/ 395909 h 986794"/>
                <a:gd name="connsiteX7" fmla="*/ 3772483 w 3772483"/>
                <a:gd name="connsiteY7" fmla="*/ 18334 h 986794"/>
                <a:gd name="connsiteX8" fmla="*/ 1950044 w 3772483"/>
                <a:gd name="connsiteY8" fmla="*/ 18334 h 986794"/>
                <a:gd name="connsiteX9" fmla="*/ 1934917 w 3772483"/>
                <a:gd name="connsiteY9" fmla="*/ 0 h 986794"/>
                <a:gd name="connsiteX0" fmla="*/ 1934917 w 3772483"/>
                <a:gd name="connsiteY0" fmla="*/ 0 h 986794"/>
                <a:gd name="connsiteX1" fmla="*/ 0 w 3772483"/>
                <a:gd name="connsiteY1" fmla="*/ 0 h 986794"/>
                <a:gd name="connsiteX2" fmla="*/ 0 w 3772483"/>
                <a:gd name="connsiteY2" fmla="*/ 377575 h 986794"/>
                <a:gd name="connsiteX3" fmla="*/ 590885 w 3772483"/>
                <a:gd name="connsiteY3" fmla="*/ 968460 h 986794"/>
                <a:gd name="connsiteX4" fmla="*/ 3181598 w 3772483"/>
                <a:gd name="connsiteY4" fmla="*/ 986794 h 986794"/>
                <a:gd name="connsiteX5" fmla="*/ 3772483 w 3772483"/>
                <a:gd name="connsiteY5" fmla="*/ 395909 h 986794"/>
                <a:gd name="connsiteX6" fmla="*/ 3772483 w 3772483"/>
                <a:gd name="connsiteY6" fmla="*/ 18334 h 986794"/>
                <a:gd name="connsiteX7" fmla="*/ 1950044 w 3772483"/>
                <a:gd name="connsiteY7" fmla="*/ 18334 h 986794"/>
                <a:gd name="connsiteX8" fmla="*/ 1934917 w 3772483"/>
                <a:gd name="connsiteY8" fmla="*/ 0 h 986794"/>
                <a:gd name="connsiteX0" fmla="*/ 1950044 w 3772483"/>
                <a:gd name="connsiteY0" fmla="*/ 18334 h 986794"/>
                <a:gd name="connsiteX1" fmla="*/ 0 w 3772483"/>
                <a:gd name="connsiteY1" fmla="*/ 0 h 986794"/>
                <a:gd name="connsiteX2" fmla="*/ 0 w 3772483"/>
                <a:gd name="connsiteY2" fmla="*/ 377575 h 986794"/>
                <a:gd name="connsiteX3" fmla="*/ 590885 w 3772483"/>
                <a:gd name="connsiteY3" fmla="*/ 968460 h 986794"/>
                <a:gd name="connsiteX4" fmla="*/ 3181598 w 3772483"/>
                <a:gd name="connsiteY4" fmla="*/ 986794 h 986794"/>
                <a:gd name="connsiteX5" fmla="*/ 3772483 w 3772483"/>
                <a:gd name="connsiteY5" fmla="*/ 395909 h 986794"/>
                <a:gd name="connsiteX6" fmla="*/ 3772483 w 3772483"/>
                <a:gd name="connsiteY6" fmla="*/ 18334 h 986794"/>
                <a:gd name="connsiteX7" fmla="*/ 1950044 w 3772483"/>
                <a:gd name="connsiteY7" fmla="*/ 18334 h 986794"/>
                <a:gd name="connsiteX0" fmla="*/ 3772483 w 3772483"/>
                <a:gd name="connsiteY0" fmla="*/ 18334 h 986794"/>
                <a:gd name="connsiteX1" fmla="*/ 0 w 3772483"/>
                <a:gd name="connsiteY1" fmla="*/ 0 h 986794"/>
                <a:gd name="connsiteX2" fmla="*/ 0 w 3772483"/>
                <a:gd name="connsiteY2" fmla="*/ 377575 h 986794"/>
                <a:gd name="connsiteX3" fmla="*/ 590885 w 3772483"/>
                <a:gd name="connsiteY3" fmla="*/ 968460 h 986794"/>
                <a:gd name="connsiteX4" fmla="*/ 3181598 w 3772483"/>
                <a:gd name="connsiteY4" fmla="*/ 986794 h 986794"/>
                <a:gd name="connsiteX5" fmla="*/ 3772483 w 3772483"/>
                <a:gd name="connsiteY5" fmla="*/ 395909 h 986794"/>
                <a:gd name="connsiteX6" fmla="*/ 3772483 w 3772483"/>
                <a:gd name="connsiteY6" fmla="*/ 18334 h 986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72483" h="986794">
                  <a:moveTo>
                    <a:pt x="3772483" y="18334"/>
                  </a:moveTo>
                  <a:lnTo>
                    <a:pt x="0" y="0"/>
                  </a:lnTo>
                  <a:lnTo>
                    <a:pt x="0" y="377575"/>
                  </a:lnTo>
                  <a:cubicBezTo>
                    <a:pt x="0" y="703912"/>
                    <a:pt x="264548" y="968460"/>
                    <a:pt x="590885" y="968460"/>
                  </a:cubicBezTo>
                  <a:lnTo>
                    <a:pt x="3181598" y="986794"/>
                  </a:lnTo>
                  <a:cubicBezTo>
                    <a:pt x="3507935" y="986794"/>
                    <a:pt x="3772483" y="722246"/>
                    <a:pt x="3772483" y="395909"/>
                  </a:cubicBezTo>
                  <a:lnTo>
                    <a:pt x="3772483" y="18334"/>
                  </a:lnTo>
                  <a:close/>
                </a:path>
              </a:pathLst>
            </a:custGeom>
            <a:gradFill>
              <a:gsLst>
                <a:gs pos="85000">
                  <a:srgbClr val="E6E6E6"/>
                </a:gs>
                <a:gs pos="25000">
                  <a:srgbClr val="CBCBCB"/>
                </a:gs>
              </a:gsLst>
              <a:lin ang="6000000" scaled="0"/>
            </a:gradFill>
            <a:ln>
              <a:noFill/>
            </a:ln>
            <a:effectLst>
              <a:outerShdw blurRad="165100" dist="381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任意多边形 65"/>
            <p:cNvSpPr/>
            <p:nvPr/>
          </p:nvSpPr>
          <p:spPr>
            <a:xfrm flipH="1">
              <a:off x="4794592" y="2413909"/>
              <a:ext cx="3466266" cy="901209"/>
            </a:xfrm>
            <a:custGeom>
              <a:avLst/>
              <a:gdLst>
                <a:gd name="connsiteX0" fmla="*/ 3795448 w 3795448"/>
                <a:gd name="connsiteY0" fmla="*/ 0 h 986794"/>
                <a:gd name="connsiteX1" fmla="*/ 1934917 w 3795448"/>
                <a:gd name="connsiteY1" fmla="*/ 0 h 986794"/>
                <a:gd name="connsiteX2" fmla="*/ 1860531 w 3795448"/>
                <a:gd name="connsiteY2" fmla="*/ 0 h 986794"/>
                <a:gd name="connsiteX3" fmla="*/ 0 w 3795448"/>
                <a:gd name="connsiteY3" fmla="*/ 0 h 986794"/>
                <a:gd name="connsiteX4" fmla="*/ 0 w 3795448"/>
                <a:gd name="connsiteY4" fmla="*/ 377575 h 986794"/>
                <a:gd name="connsiteX5" fmla="*/ 590885 w 3795448"/>
                <a:gd name="connsiteY5" fmla="*/ 968460 h 986794"/>
                <a:gd name="connsiteX6" fmla="*/ 1697704 w 3795448"/>
                <a:gd name="connsiteY6" fmla="*/ 968459 h 986794"/>
                <a:gd name="connsiteX7" fmla="*/ 1697704 w 3795448"/>
                <a:gd name="connsiteY7" fmla="*/ 986793 h 986794"/>
                <a:gd name="connsiteX8" fmla="*/ 3181598 w 3795448"/>
                <a:gd name="connsiteY8" fmla="*/ 986794 h 986794"/>
                <a:gd name="connsiteX9" fmla="*/ 3511968 w 3795448"/>
                <a:gd name="connsiteY9" fmla="*/ 885880 h 986794"/>
                <a:gd name="connsiteX10" fmla="*/ 3532758 w 3795448"/>
                <a:gd name="connsiteY10" fmla="*/ 868727 h 986794"/>
                <a:gd name="connsiteX11" fmla="*/ 3534933 w 3795448"/>
                <a:gd name="connsiteY11" fmla="*/ 867546 h 986794"/>
                <a:gd name="connsiteX12" fmla="*/ 3795448 w 3795448"/>
                <a:gd name="connsiteY12" fmla="*/ 377575 h 986794"/>
                <a:gd name="connsiteX0" fmla="*/ 3795448 w 3795448"/>
                <a:gd name="connsiteY0" fmla="*/ 0 h 986794"/>
                <a:gd name="connsiteX1" fmla="*/ 1934917 w 3795448"/>
                <a:gd name="connsiteY1" fmla="*/ 0 h 986794"/>
                <a:gd name="connsiteX2" fmla="*/ 1860531 w 3795448"/>
                <a:gd name="connsiteY2" fmla="*/ 0 h 986794"/>
                <a:gd name="connsiteX3" fmla="*/ 0 w 3795448"/>
                <a:gd name="connsiteY3" fmla="*/ 0 h 986794"/>
                <a:gd name="connsiteX4" fmla="*/ 0 w 3795448"/>
                <a:gd name="connsiteY4" fmla="*/ 377575 h 986794"/>
                <a:gd name="connsiteX5" fmla="*/ 590885 w 3795448"/>
                <a:gd name="connsiteY5" fmla="*/ 968460 h 986794"/>
                <a:gd name="connsiteX6" fmla="*/ 1697704 w 3795448"/>
                <a:gd name="connsiteY6" fmla="*/ 968459 h 986794"/>
                <a:gd name="connsiteX7" fmla="*/ 3181598 w 3795448"/>
                <a:gd name="connsiteY7" fmla="*/ 986794 h 986794"/>
                <a:gd name="connsiteX8" fmla="*/ 3511968 w 3795448"/>
                <a:gd name="connsiteY8" fmla="*/ 885880 h 986794"/>
                <a:gd name="connsiteX9" fmla="*/ 3532758 w 3795448"/>
                <a:gd name="connsiteY9" fmla="*/ 868727 h 986794"/>
                <a:gd name="connsiteX10" fmla="*/ 3534933 w 3795448"/>
                <a:gd name="connsiteY10" fmla="*/ 867546 h 986794"/>
                <a:gd name="connsiteX11" fmla="*/ 3795448 w 3795448"/>
                <a:gd name="connsiteY11" fmla="*/ 377575 h 986794"/>
                <a:gd name="connsiteX12" fmla="*/ 3795448 w 3795448"/>
                <a:gd name="connsiteY12" fmla="*/ 0 h 986794"/>
                <a:gd name="connsiteX0" fmla="*/ 3795448 w 3795448"/>
                <a:gd name="connsiteY0" fmla="*/ 0 h 986794"/>
                <a:gd name="connsiteX1" fmla="*/ 1934917 w 3795448"/>
                <a:gd name="connsiteY1" fmla="*/ 0 h 986794"/>
                <a:gd name="connsiteX2" fmla="*/ 1860531 w 3795448"/>
                <a:gd name="connsiteY2" fmla="*/ 0 h 986794"/>
                <a:gd name="connsiteX3" fmla="*/ 0 w 3795448"/>
                <a:gd name="connsiteY3" fmla="*/ 0 h 986794"/>
                <a:gd name="connsiteX4" fmla="*/ 0 w 3795448"/>
                <a:gd name="connsiteY4" fmla="*/ 377575 h 986794"/>
                <a:gd name="connsiteX5" fmla="*/ 590885 w 3795448"/>
                <a:gd name="connsiteY5" fmla="*/ 968460 h 986794"/>
                <a:gd name="connsiteX6" fmla="*/ 3181598 w 3795448"/>
                <a:gd name="connsiteY6" fmla="*/ 986794 h 986794"/>
                <a:gd name="connsiteX7" fmla="*/ 3511968 w 3795448"/>
                <a:gd name="connsiteY7" fmla="*/ 885880 h 986794"/>
                <a:gd name="connsiteX8" fmla="*/ 3532758 w 3795448"/>
                <a:gd name="connsiteY8" fmla="*/ 868727 h 986794"/>
                <a:gd name="connsiteX9" fmla="*/ 3534933 w 3795448"/>
                <a:gd name="connsiteY9" fmla="*/ 867546 h 986794"/>
                <a:gd name="connsiteX10" fmla="*/ 3795448 w 3795448"/>
                <a:gd name="connsiteY10" fmla="*/ 377575 h 986794"/>
                <a:gd name="connsiteX11" fmla="*/ 3795448 w 3795448"/>
                <a:gd name="connsiteY11" fmla="*/ 0 h 986794"/>
                <a:gd name="connsiteX0" fmla="*/ 3795448 w 3795448"/>
                <a:gd name="connsiteY0" fmla="*/ 0 h 986794"/>
                <a:gd name="connsiteX1" fmla="*/ 1860531 w 3795448"/>
                <a:gd name="connsiteY1" fmla="*/ 0 h 986794"/>
                <a:gd name="connsiteX2" fmla="*/ 0 w 3795448"/>
                <a:gd name="connsiteY2" fmla="*/ 0 h 986794"/>
                <a:gd name="connsiteX3" fmla="*/ 0 w 3795448"/>
                <a:gd name="connsiteY3" fmla="*/ 377575 h 986794"/>
                <a:gd name="connsiteX4" fmla="*/ 590885 w 3795448"/>
                <a:gd name="connsiteY4" fmla="*/ 968460 h 986794"/>
                <a:gd name="connsiteX5" fmla="*/ 3181598 w 3795448"/>
                <a:gd name="connsiteY5" fmla="*/ 986794 h 986794"/>
                <a:gd name="connsiteX6" fmla="*/ 3511968 w 3795448"/>
                <a:gd name="connsiteY6" fmla="*/ 885880 h 986794"/>
                <a:gd name="connsiteX7" fmla="*/ 3532758 w 3795448"/>
                <a:gd name="connsiteY7" fmla="*/ 868727 h 986794"/>
                <a:gd name="connsiteX8" fmla="*/ 3534933 w 3795448"/>
                <a:gd name="connsiteY8" fmla="*/ 867546 h 986794"/>
                <a:gd name="connsiteX9" fmla="*/ 3795448 w 3795448"/>
                <a:gd name="connsiteY9" fmla="*/ 377575 h 986794"/>
                <a:gd name="connsiteX10" fmla="*/ 3795448 w 3795448"/>
                <a:gd name="connsiteY10" fmla="*/ 0 h 986794"/>
                <a:gd name="connsiteX0" fmla="*/ 3795448 w 3795448"/>
                <a:gd name="connsiteY0" fmla="*/ 0 h 986794"/>
                <a:gd name="connsiteX1" fmla="*/ 0 w 3795448"/>
                <a:gd name="connsiteY1" fmla="*/ 0 h 986794"/>
                <a:gd name="connsiteX2" fmla="*/ 0 w 3795448"/>
                <a:gd name="connsiteY2" fmla="*/ 377575 h 986794"/>
                <a:gd name="connsiteX3" fmla="*/ 590885 w 3795448"/>
                <a:gd name="connsiteY3" fmla="*/ 968460 h 986794"/>
                <a:gd name="connsiteX4" fmla="*/ 3181598 w 3795448"/>
                <a:gd name="connsiteY4" fmla="*/ 986794 h 986794"/>
                <a:gd name="connsiteX5" fmla="*/ 3511968 w 3795448"/>
                <a:gd name="connsiteY5" fmla="*/ 885880 h 986794"/>
                <a:gd name="connsiteX6" fmla="*/ 3532758 w 3795448"/>
                <a:gd name="connsiteY6" fmla="*/ 868727 h 986794"/>
                <a:gd name="connsiteX7" fmla="*/ 3534933 w 3795448"/>
                <a:gd name="connsiteY7" fmla="*/ 867546 h 986794"/>
                <a:gd name="connsiteX8" fmla="*/ 3795448 w 3795448"/>
                <a:gd name="connsiteY8" fmla="*/ 377575 h 986794"/>
                <a:gd name="connsiteX9" fmla="*/ 3795448 w 3795448"/>
                <a:gd name="connsiteY9" fmla="*/ 0 h 986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5448" h="986794">
                  <a:moveTo>
                    <a:pt x="3795448" y="0"/>
                  </a:moveTo>
                  <a:lnTo>
                    <a:pt x="0" y="0"/>
                  </a:lnTo>
                  <a:lnTo>
                    <a:pt x="0" y="377575"/>
                  </a:lnTo>
                  <a:cubicBezTo>
                    <a:pt x="0" y="703912"/>
                    <a:pt x="264548" y="968460"/>
                    <a:pt x="590885" y="968460"/>
                  </a:cubicBezTo>
                  <a:lnTo>
                    <a:pt x="3181598" y="986794"/>
                  </a:lnTo>
                  <a:cubicBezTo>
                    <a:pt x="3303975" y="986794"/>
                    <a:pt x="3417662" y="949592"/>
                    <a:pt x="3511968" y="885880"/>
                  </a:cubicBezTo>
                  <a:lnTo>
                    <a:pt x="3532758" y="868727"/>
                  </a:lnTo>
                  <a:lnTo>
                    <a:pt x="3534933" y="867546"/>
                  </a:lnTo>
                  <a:cubicBezTo>
                    <a:pt x="3692109" y="761360"/>
                    <a:pt x="3795448" y="581536"/>
                    <a:pt x="3795448" y="377575"/>
                  </a:cubicBezTo>
                  <a:lnTo>
                    <a:pt x="3795448" y="0"/>
                  </a:lnTo>
                  <a:close/>
                </a:path>
              </a:pathLst>
            </a:custGeom>
            <a:gradFill>
              <a:gsLst>
                <a:gs pos="85000">
                  <a:srgbClr val="E6E6E6"/>
                </a:gs>
                <a:gs pos="25000">
                  <a:srgbClr val="CBCBCB"/>
                </a:gs>
              </a:gsLst>
              <a:lin ang="6000000" scaled="0"/>
            </a:gradFill>
            <a:ln>
              <a:noFill/>
            </a:ln>
            <a:effectLst>
              <a:outerShdw blurRad="165100" dist="381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/>
          </p:nvSpPr>
          <p:spPr>
            <a:xfrm flipH="1" flipV="1">
              <a:off x="4802566" y="5429166"/>
              <a:ext cx="3466266" cy="901209"/>
            </a:xfrm>
            <a:custGeom>
              <a:avLst/>
              <a:gdLst>
                <a:gd name="connsiteX0" fmla="*/ 613850 w 3795448"/>
                <a:gd name="connsiteY0" fmla="*/ 986794 h 986794"/>
                <a:gd name="connsiteX1" fmla="*/ 283480 w 3795448"/>
                <a:gd name="connsiteY1" fmla="*/ 885880 h 986794"/>
                <a:gd name="connsiteX2" fmla="*/ 262690 w 3795448"/>
                <a:gd name="connsiteY2" fmla="*/ 868727 h 986794"/>
                <a:gd name="connsiteX3" fmla="*/ 260515 w 3795448"/>
                <a:gd name="connsiteY3" fmla="*/ 867546 h 986794"/>
                <a:gd name="connsiteX4" fmla="*/ 0 w 3795448"/>
                <a:gd name="connsiteY4" fmla="*/ 377575 h 986794"/>
                <a:gd name="connsiteX5" fmla="*/ 0 w 3795448"/>
                <a:gd name="connsiteY5" fmla="*/ 0 h 986794"/>
                <a:gd name="connsiteX6" fmla="*/ 1860531 w 3795448"/>
                <a:gd name="connsiteY6" fmla="*/ 0 h 986794"/>
                <a:gd name="connsiteX7" fmla="*/ 1934917 w 3795448"/>
                <a:gd name="connsiteY7" fmla="*/ 0 h 986794"/>
                <a:gd name="connsiteX8" fmla="*/ 3795448 w 3795448"/>
                <a:gd name="connsiteY8" fmla="*/ 0 h 986794"/>
                <a:gd name="connsiteX9" fmla="*/ 3795448 w 3795448"/>
                <a:gd name="connsiteY9" fmla="*/ 377575 h 986794"/>
                <a:gd name="connsiteX10" fmla="*/ 3204563 w 3795448"/>
                <a:gd name="connsiteY10" fmla="*/ 968460 h 986794"/>
                <a:gd name="connsiteX11" fmla="*/ 2097744 w 3795448"/>
                <a:gd name="connsiteY11" fmla="*/ 968459 h 986794"/>
                <a:gd name="connsiteX12" fmla="*/ 2097744 w 3795448"/>
                <a:gd name="connsiteY12" fmla="*/ 986793 h 986794"/>
                <a:gd name="connsiteX0" fmla="*/ 613850 w 3795448"/>
                <a:gd name="connsiteY0" fmla="*/ 986794 h 986794"/>
                <a:gd name="connsiteX1" fmla="*/ 283480 w 3795448"/>
                <a:gd name="connsiteY1" fmla="*/ 885880 h 986794"/>
                <a:gd name="connsiteX2" fmla="*/ 262690 w 3795448"/>
                <a:gd name="connsiteY2" fmla="*/ 868727 h 986794"/>
                <a:gd name="connsiteX3" fmla="*/ 260515 w 3795448"/>
                <a:gd name="connsiteY3" fmla="*/ 867546 h 986794"/>
                <a:gd name="connsiteX4" fmla="*/ 0 w 3795448"/>
                <a:gd name="connsiteY4" fmla="*/ 377575 h 986794"/>
                <a:gd name="connsiteX5" fmla="*/ 0 w 3795448"/>
                <a:gd name="connsiteY5" fmla="*/ 0 h 986794"/>
                <a:gd name="connsiteX6" fmla="*/ 1860531 w 3795448"/>
                <a:gd name="connsiteY6" fmla="*/ 0 h 986794"/>
                <a:gd name="connsiteX7" fmla="*/ 1934917 w 3795448"/>
                <a:gd name="connsiteY7" fmla="*/ 0 h 986794"/>
                <a:gd name="connsiteX8" fmla="*/ 3795448 w 3795448"/>
                <a:gd name="connsiteY8" fmla="*/ 0 h 986794"/>
                <a:gd name="connsiteX9" fmla="*/ 3795448 w 3795448"/>
                <a:gd name="connsiteY9" fmla="*/ 377575 h 986794"/>
                <a:gd name="connsiteX10" fmla="*/ 3204563 w 3795448"/>
                <a:gd name="connsiteY10" fmla="*/ 968460 h 986794"/>
                <a:gd name="connsiteX11" fmla="*/ 2097744 w 3795448"/>
                <a:gd name="connsiteY11" fmla="*/ 968459 h 986794"/>
                <a:gd name="connsiteX12" fmla="*/ 613850 w 3795448"/>
                <a:gd name="connsiteY12" fmla="*/ 986794 h 986794"/>
                <a:gd name="connsiteX0" fmla="*/ 613850 w 3795448"/>
                <a:gd name="connsiteY0" fmla="*/ 986794 h 986794"/>
                <a:gd name="connsiteX1" fmla="*/ 283480 w 3795448"/>
                <a:gd name="connsiteY1" fmla="*/ 885880 h 986794"/>
                <a:gd name="connsiteX2" fmla="*/ 262690 w 3795448"/>
                <a:gd name="connsiteY2" fmla="*/ 868727 h 986794"/>
                <a:gd name="connsiteX3" fmla="*/ 260515 w 3795448"/>
                <a:gd name="connsiteY3" fmla="*/ 867546 h 986794"/>
                <a:gd name="connsiteX4" fmla="*/ 0 w 3795448"/>
                <a:gd name="connsiteY4" fmla="*/ 377575 h 986794"/>
                <a:gd name="connsiteX5" fmla="*/ 0 w 3795448"/>
                <a:gd name="connsiteY5" fmla="*/ 0 h 986794"/>
                <a:gd name="connsiteX6" fmla="*/ 1860531 w 3795448"/>
                <a:gd name="connsiteY6" fmla="*/ 0 h 986794"/>
                <a:gd name="connsiteX7" fmla="*/ 1934917 w 3795448"/>
                <a:gd name="connsiteY7" fmla="*/ 0 h 986794"/>
                <a:gd name="connsiteX8" fmla="*/ 3795448 w 3795448"/>
                <a:gd name="connsiteY8" fmla="*/ 0 h 986794"/>
                <a:gd name="connsiteX9" fmla="*/ 3795448 w 3795448"/>
                <a:gd name="connsiteY9" fmla="*/ 377575 h 986794"/>
                <a:gd name="connsiteX10" fmla="*/ 3204563 w 3795448"/>
                <a:gd name="connsiteY10" fmla="*/ 968460 h 986794"/>
                <a:gd name="connsiteX11" fmla="*/ 613850 w 3795448"/>
                <a:gd name="connsiteY11" fmla="*/ 986794 h 986794"/>
                <a:gd name="connsiteX0" fmla="*/ 613850 w 3795448"/>
                <a:gd name="connsiteY0" fmla="*/ 986794 h 986794"/>
                <a:gd name="connsiteX1" fmla="*/ 283480 w 3795448"/>
                <a:gd name="connsiteY1" fmla="*/ 885880 h 986794"/>
                <a:gd name="connsiteX2" fmla="*/ 262690 w 3795448"/>
                <a:gd name="connsiteY2" fmla="*/ 868727 h 986794"/>
                <a:gd name="connsiteX3" fmla="*/ 260515 w 3795448"/>
                <a:gd name="connsiteY3" fmla="*/ 867546 h 986794"/>
                <a:gd name="connsiteX4" fmla="*/ 0 w 3795448"/>
                <a:gd name="connsiteY4" fmla="*/ 377575 h 986794"/>
                <a:gd name="connsiteX5" fmla="*/ 0 w 3795448"/>
                <a:gd name="connsiteY5" fmla="*/ 0 h 986794"/>
                <a:gd name="connsiteX6" fmla="*/ 1860531 w 3795448"/>
                <a:gd name="connsiteY6" fmla="*/ 0 h 986794"/>
                <a:gd name="connsiteX7" fmla="*/ 3795448 w 3795448"/>
                <a:gd name="connsiteY7" fmla="*/ 0 h 986794"/>
                <a:gd name="connsiteX8" fmla="*/ 3795448 w 3795448"/>
                <a:gd name="connsiteY8" fmla="*/ 377575 h 986794"/>
                <a:gd name="connsiteX9" fmla="*/ 3204563 w 3795448"/>
                <a:gd name="connsiteY9" fmla="*/ 968460 h 986794"/>
                <a:gd name="connsiteX10" fmla="*/ 613850 w 3795448"/>
                <a:gd name="connsiteY10" fmla="*/ 986794 h 986794"/>
                <a:gd name="connsiteX0" fmla="*/ 613850 w 3795448"/>
                <a:gd name="connsiteY0" fmla="*/ 986794 h 986794"/>
                <a:gd name="connsiteX1" fmla="*/ 283480 w 3795448"/>
                <a:gd name="connsiteY1" fmla="*/ 885880 h 986794"/>
                <a:gd name="connsiteX2" fmla="*/ 262690 w 3795448"/>
                <a:gd name="connsiteY2" fmla="*/ 868727 h 986794"/>
                <a:gd name="connsiteX3" fmla="*/ 260515 w 3795448"/>
                <a:gd name="connsiteY3" fmla="*/ 867546 h 986794"/>
                <a:gd name="connsiteX4" fmla="*/ 0 w 3795448"/>
                <a:gd name="connsiteY4" fmla="*/ 377575 h 986794"/>
                <a:gd name="connsiteX5" fmla="*/ 0 w 3795448"/>
                <a:gd name="connsiteY5" fmla="*/ 0 h 986794"/>
                <a:gd name="connsiteX6" fmla="*/ 3795448 w 3795448"/>
                <a:gd name="connsiteY6" fmla="*/ 0 h 986794"/>
                <a:gd name="connsiteX7" fmla="*/ 3795448 w 3795448"/>
                <a:gd name="connsiteY7" fmla="*/ 377575 h 986794"/>
                <a:gd name="connsiteX8" fmla="*/ 3204563 w 3795448"/>
                <a:gd name="connsiteY8" fmla="*/ 968460 h 986794"/>
                <a:gd name="connsiteX9" fmla="*/ 613850 w 3795448"/>
                <a:gd name="connsiteY9" fmla="*/ 986794 h 986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5448" h="986794">
                  <a:moveTo>
                    <a:pt x="613850" y="986794"/>
                  </a:moveTo>
                  <a:cubicBezTo>
                    <a:pt x="491473" y="986794"/>
                    <a:pt x="377786" y="949592"/>
                    <a:pt x="283480" y="885880"/>
                  </a:cubicBezTo>
                  <a:lnTo>
                    <a:pt x="262690" y="868727"/>
                  </a:lnTo>
                  <a:lnTo>
                    <a:pt x="260515" y="867546"/>
                  </a:lnTo>
                  <a:cubicBezTo>
                    <a:pt x="103339" y="761360"/>
                    <a:pt x="0" y="581536"/>
                    <a:pt x="0" y="377575"/>
                  </a:cubicBezTo>
                  <a:lnTo>
                    <a:pt x="0" y="0"/>
                  </a:lnTo>
                  <a:lnTo>
                    <a:pt x="3795448" y="0"/>
                  </a:lnTo>
                  <a:lnTo>
                    <a:pt x="3795448" y="377575"/>
                  </a:lnTo>
                  <a:cubicBezTo>
                    <a:pt x="3795448" y="703912"/>
                    <a:pt x="3530900" y="968460"/>
                    <a:pt x="3204563" y="968460"/>
                  </a:cubicBezTo>
                  <a:lnTo>
                    <a:pt x="613850" y="986794"/>
                  </a:lnTo>
                  <a:close/>
                </a:path>
              </a:pathLst>
            </a:custGeom>
            <a:gradFill>
              <a:gsLst>
                <a:gs pos="85000">
                  <a:srgbClr val="E6E6E6"/>
                </a:gs>
                <a:gs pos="25000">
                  <a:srgbClr val="CBCBCB"/>
                </a:gs>
              </a:gsLst>
              <a:lin ang="7200000" scaled="0"/>
            </a:gradFill>
            <a:ln>
              <a:noFill/>
            </a:ln>
            <a:effectLst>
              <a:outerShdw blurRad="165100" dist="381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 flipH="1" flipV="1">
              <a:off x="4779601" y="3835214"/>
              <a:ext cx="3487239" cy="917952"/>
            </a:xfrm>
            <a:custGeom>
              <a:avLst/>
              <a:gdLst>
                <a:gd name="connsiteX0" fmla="*/ 613850 w 3818413"/>
                <a:gd name="connsiteY0" fmla="*/ 1005128 h 1005128"/>
                <a:gd name="connsiteX1" fmla="*/ 283480 w 3818413"/>
                <a:gd name="connsiteY1" fmla="*/ 904214 h 1005128"/>
                <a:gd name="connsiteX2" fmla="*/ 262690 w 3818413"/>
                <a:gd name="connsiteY2" fmla="*/ 887061 h 1005128"/>
                <a:gd name="connsiteX3" fmla="*/ 260515 w 3818413"/>
                <a:gd name="connsiteY3" fmla="*/ 885880 h 1005128"/>
                <a:gd name="connsiteX4" fmla="*/ 0 w 3818413"/>
                <a:gd name="connsiteY4" fmla="*/ 395909 h 1005128"/>
                <a:gd name="connsiteX5" fmla="*/ 0 w 3818413"/>
                <a:gd name="connsiteY5" fmla="*/ 18334 h 1005128"/>
                <a:gd name="connsiteX6" fmla="*/ 1860531 w 3818413"/>
                <a:gd name="connsiteY6" fmla="*/ 18334 h 1005128"/>
                <a:gd name="connsiteX7" fmla="*/ 1868370 w 3818413"/>
                <a:gd name="connsiteY7" fmla="*/ 18334 h 1005128"/>
                <a:gd name="connsiteX8" fmla="*/ 1883496 w 3818413"/>
                <a:gd name="connsiteY8" fmla="*/ 0 h 1005128"/>
                <a:gd name="connsiteX9" fmla="*/ 3818413 w 3818413"/>
                <a:gd name="connsiteY9" fmla="*/ 0 h 1005128"/>
                <a:gd name="connsiteX10" fmla="*/ 3818413 w 3818413"/>
                <a:gd name="connsiteY10" fmla="*/ 377575 h 1005128"/>
                <a:gd name="connsiteX11" fmla="*/ 3557898 w 3818413"/>
                <a:gd name="connsiteY11" fmla="*/ 867546 h 1005128"/>
                <a:gd name="connsiteX12" fmla="*/ 3555723 w 3818413"/>
                <a:gd name="connsiteY12" fmla="*/ 868727 h 1005128"/>
                <a:gd name="connsiteX13" fmla="*/ 3534933 w 3818413"/>
                <a:gd name="connsiteY13" fmla="*/ 885880 h 1005128"/>
                <a:gd name="connsiteX14" fmla="*/ 3204563 w 3818413"/>
                <a:gd name="connsiteY14" fmla="*/ 986794 h 1005128"/>
                <a:gd name="connsiteX15" fmla="*/ 2097744 w 3818413"/>
                <a:gd name="connsiteY15" fmla="*/ 986793 h 1005128"/>
                <a:gd name="connsiteX16" fmla="*/ 2097744 w 3818413"/>
                <a:gd name="connsiteY16" fmla="*/ 1005127 h 1005128"/>
                <a:gd name="connsiteX0" fmla="*/ 613850 w 3818413"/>
                <a:gd name="connsiteY0" fmla="*/ 1005128 h 1005128"/>
                <a:gd name="connsiteX1" fmla="*/ 283480 w 3818413"/>
                <a:gd name="connsiteY1" fmla="*/ 904214 h 1005128"/>
                <a:gd name="connsiteX2" fmla="*/ 262690 w 3818413"/>
                <a:gd name="connsiteY2" fmla="*/ 887061 h 1005128"/>
                <a:gd name="connsiteX3" fmla="*/ 260515 w 3818413"/>
                <a:gd name="connsiteY3" fmla="*/ 885880 h 1005128"/>
                <a:gd name="connsiteX4" fmla="*/ 0 w 3818413"/>
                <a:gd name="connsiteY4" fmla="*/ 395909 h 1005128"/>
                <a:gd name="connsiteX5" fmla="*/ 0 w 3818413"/>
                <a:gd name="connsiteY5" fmla="*/ 18334 h 1005128"/>
                <a:gd name="connsiteX6" fmla="*/ 1860531 w 3818413"/>
                <a:gd name="connsiteY6" fmla="*/ 18334 h 1005128"/>
                <a:gd name="connsiteX7" fmla="*/ 1868370 w 3818413"/>
                <a:gd name="connsiteY7" fmla="*/ 18334 h 1005128"/>
                <a:gd name="connsiteX8" fmla="*/ 1883496 w 3818413"/>
                <a:gd name="connsiteY8" fmla="*/ 0 h 1005128"/>
                <a:gd name="connsiteX9" fmla="*/ 3818413 w 3818413"/>
                <a:gd name="connsiteY9" fmla="*/ 0 h 1005128"/>
                <a:gd name="connsiteX10" fmla="*/ 3818413 w 3818413"/>
                <a:gd name="connsiteY10" fmla="*/ 377575 h 1005128"/>
                <a:gd name="connsiteX11" fmla="*/ 3557898 w 3818413"/>
                <a:gd name="connsiteY11" fmla="*/ 867546 h 1005128"/>
                <a:gd name="connsiteX12" fmla="*/ 3555723 w 3818413"/>
                <a:gd name="connsiteY12" fmla="*/ 868727 h 1005128"/>
                <a:gd name="connsiteX13" fmla="*/ 3534933 w 3818413"/>
                <a:gd name="connsiteY13" fmla="*/ 885880 h 1005128"/>
                <a:gd name="connsiteX14" fmla="*/ 3204563 w 3818413"/>
                <a:gd name="connsiteY14" fmla="*/ 986794 h 1005128"/>
                <a:gd name="connsiteX15" fmla="*/ 2097744 w 3818413"/>
                <a:gd name="connsiteY15" fmla="*/ 986793 h 1005128"/>
                <a:gd name="connsiteX16" fmla="*/ 613850 w 3818413"/>
                <a:gd name="connsiteY16" fmla="*/ 1005128 h 1005128"/>
                <a:gd name="connsiteX0" fmla="*/ 613850 w 3818413"/>
                <a:gd name="connsiteY0" fmla="*/ 1005128 h 1005128"/>
                <a:gd name="connsiteX1" fmla="*/ 283480 w 3818413"/>
                <a:gd name="connsiteY1" fmla="*/ 904214 h 1005128"/>
                <a:gd name="connsiteX2" fmla="*/ 262690 w 3818413"/>
                <a:gd name="connsiteY2" fmla="*/ 887061 h 1005128"/>
                <a:gd name="connsiteX3" fmla="*/ 260515 w 3818413"/>
                <a:gd name="connsiteY3" fmla="*/ 885880 h 1005128"/>
                <a:gd name="connsiteX4" fmla="*/ 0 w 3818413"/>
                <a:gd name="connsiteY4" fmla="*/ 395909 h 1005128"/>
                <a:gd name="connsiteX5" fmla="*/ 0 w 3818413"/>
                <a:gd name="connsiteY5" fmla="*/ 18334 h 1005128"/>
                <a:gd name="connsiteX6" fmla="*/ 1860531 w 3818413"/>
                <a:gd name="connsiteY6" fmla="*/ 18334 h 1005128"/>
                <a:gd name="connsiteX7" fmla="*/ 1868370 w 3818413"/>
                <a:gd name="connsiteY7" fmla="*/ 18334 h 1005128"/>
                <a:gd name="connsiteX8" fmla="*/ 1883496 w 3818413"/>
                <a:gd name="connsiteY8" fmla="*/ 0 h 1005128"/>
                <a:gd name="connsiteX9" fmla="*/ 3818413 w 3818413"/>
                <a:gd name="connsiteY9" fmla="*/ 0 h 1005128"/>
                <a:gd name="connsiteX10" fmla="*/ 3818413 w 3818413"/>
                <a:gd name="connsiteY10" fmla="*/ 377575 h 1005128"/>
                <a:gd name="connsiteX11" fmla="*/ 3557898 w 3818413"/>
                <a:gd name="connsiteY11" fmla="*/ 867546 h 1005128"/>
                <a:gd name="connsiteX12" fmla="*/ 3555723 w 3818413"/>
                <a:gd name="connsiteY12" fmla="*/ 868727 h 1005128"/>
                <a:gd name="connsiteX13" fmla="*/ 3534933 w 3818413"/>
                <a:gd name="connsiteY13" fmla="*/ 885880 h 1005128"/>
                <a:gd name="connsiteX14" fmla="*/ 3204563 w 3818413"/>
                <a:gd name="connsiteY14" fmla="*/ 986794 h 1005128"/>
                <a:gd name="connsiteX15" fmla="*/ 613850 w 3818413"/>
                <a:gd name="connsiteY15" fmla="*/ 1005128 h 1005128"/>
                <a:gd name="connsiteX0" fmla="*/ 613850 w 3818413"/>
                <a:gd name="connsiteY0" fmla="*/ 1005128 h 1005128"/>
                <a:gd name="connsiteX1" fmla="*/ 283480 w 3818413"/>
                <a:gd name="connsiteY1" fmla="*/ 904214 h 1005128"/>
                <a:gd name="connsiteX2" fmla="*/ 262690 w 3818413"/>
                <a:gd name="connsiteY2" fmla="*/ 887061 h 1005128"/>
                <a:gd name="connsiteX3" fmla="*/ 260515 w 3818413"/>
                <a:gd name="connsiteY3" fmla="*/ 885880 h 1005128"/>
                <a:gd name="connsiteX4" fmla="*/ 0 w 3818413"/>
                <a:gd name="connsiteY4" fmla="*/ 395909 h 1005128"/>
                <a:gd name="connsiteX5" fmla="*/ 0 w 3818413"/>
                <a:gd name="connsiteY5" fmla="*/ 18334 h 1005128"/>
                <a:gd name="connsiteX6" fmla="*/ 1860531 w 3818413"/>
                <a:gd name="connsiteY6" fmla="*/ 18334 h 1005128"/>
                <a:gd name="connsiteX7" fmla="*/ 1868370 w 3818413"/>
                <a:gd name="connsiteY7" fmla="*/ 18334 h 1005128"/>
                <a:gd name="connsiteX8" fmla="*/ 3818413 w 3818413"/>
                <a:gd name="connsiteY8" fmla="*/ 0 h 1005128"/>
                <a:gd name="connsiteX9" fmla="*/ 3818413 w 3818413"/>
                <a:gd name="connsiteY9" fmla="*/ 377575 h 1005128"/>
                <a:gd name="connsiteX10" fmla="*/ 3557898 w 3818413"/>
                <a:gd name="connsiteY10" fmla="*/ 867546 h 1005128"/>
                <a:gd name="connsiteX11" fmla="*/ 3555723 w 3818413"/>
                <a:gd name="connsiteY11" fmla="*/ 868727 h 1005128"/>
                <a:gd name="connsiteX12" fmla="*/ 3534933 w 3818413"/>
                <a:gd name="connsiteY12" fmla="*/ 885880 h 1005128"/>
                <a:gd name="connsiteX13" fmla="*/ 3204563 w 3818413"/>
                <a:gd name="connsiteY13" fmla="*/ 986794 h 1005128"/>
                <a:gd name="connsiteX14" fmla="*/ 613850 w 3818413"/>
                <a:gd name="connsiteY14" fmla="*/ 1005128 h 1005128"/>
                <a:gd name="connsiteX0" fmla="*/ 613850 w 3818413"/>
                <a:gd name="connsiteY0" fmla="*/ 1005128 h 1005128"/>
                <a:gd name="connsiteX1" fmla="*/ 283480 w 3818413"/>
                <a:gd name="connsiteY1" fmla="*/ 904214 h 1005128"/>
                <a:gd name="connsiteX2" fmla="*/ 262690 w 3818413"/>
                <a:gd name="connsiteY2" fmla="*/ 887061 h 1005128"/>
                <a:gd name="connsiteX3" fmla="*/ 260515 w 3818413"/>
                <a:gd name="connsiteY3" fmla="*/ 885880 h 1005128"/>
                <a:gd name="connsiteX4" fmla="*/ 0 w 3818413"/>
                <a:gd name="connsiteY4" fmla="*/ 395909 h 1005128"/>
                <a:gd name="connsiteX5" fmla="*/ 0 w 3818413"/>
                <a:gd name="connsiteY5" fmla="*/ 18334 h 1005128"/>
                <a:gd name="connsiteX6" fmla="*/ 1860531 w 3818413"/>
                <a:gd name="connsiteY6" fmla="*/ 18334 h 1005128"/>
                <a:gd name="connsiteX7" fmla="*/ 3818413 w 3818413"/>
                <a:gd name="connsiteY7" fmla="*/ 0 h 1005128"/>
                <a:gd name="connsiteX8" fmla="*/ 3818413 w 3818413"/>
                <a:gd name="connsiteY8" fmla="*/ 377575 h 1005128"/>
                <a:gd name="connsiteX9" fmla="*/ 3557898 w 3818413"/>
                <a:gd name="connsiteY9" fmla="*/ 867546 h 1005128"/>
                <a:gd name="connsiteX10" fmla="*/ 3555723 w 3818413"/>
                <a:gd name="connsiteY10" fmla="*/ 868727 h 1005128"/>
                <a:gd name="connsiteX11" fmla="*/ 3534933 w 3818413"/>
                <a:gd name="connsiteY11" fmla="*/ 885880 h 1005128"/>
                <a:gd name="connsiteX12" fmla="*/ 3204563 w 3818413"/>
                <a:gd name="connsiteY12" fmla="*/ 986794 h 1005128"/>
                <a:gd name="connsiteX13" fmla="*/ 613850 w 3818413"/>
                <a:gd name="connsiteY13" fmla="*/ 1005128 h 1005128"/>
                <a:gd name="connsiteX0" fmla="*/ 613850 w 3818413"/>
                <a:gd name="connsiteY0" fmla="*/ 1005128 h 1005128"/>
                <a:gd name="connsiteX1" fmla="*/ 283480 w 3818413"/>
                <a:gd name="connsiteY1" fmla="*/ 904214 h 1005128"/>
                <a:gd name="connsiteX2" fmla="*/ 262690 w 3818413"/>
                <a:gd name="connsiteY2" fmla="*/ 887061 h 1005128"/>
                <a:gd name="connsiteX3" fmla="*/ 260515 w 3818413"/>
                <a:gd name="connsiteY3" fmla="*/ 885880 h 1005128"/>
                <a:gd name="connsiteX4" fmla="*/ 0 w 3818413"/>
                <a:gd name="connsiteY4" fmla="*/ 395909 h 1005128"/>
                <a:gd name="connsiteX5" fmla="*/ 0 w 3818413"/>
                <a:gd name="connsiteY5" fmla="*/ 18334 h 1005128"/>
                <a:gd name="connsiteX6" fmla="*/ 3818413 w 3818413"/>
                <a:gd name="connsiteY6" fmla="*/ 0 h 1005128"/>
                <a:gd name="connsiteX7" fmla="*/ 3818413 w 3818413"/>
                <a:gd name="connsiteY7" fmla="*/ 377575 h 1005128"/>
                <a:gd name="connsiteX8" fmla="*/ 3557898 w 3818413"/>
                <a:gd name="connsiteY8" fmla="*/ 867546 h 1005128"/>
                <a:gd name="connsiteX9" fmla="*/ 3555723 w 3818413"/>
                <a:gd name="connsiteY9" fmla="*/ 868727 h 1005128"/>
                <a:gd name="connsiteX10" fmla="*/ 3534933 w 3818413"/>
                <a:gd name="connsiteY10" fmla="*/ 885880 h 1005128"/>
                <a:gd name="connsiteX11" fmla="*/ 3204563 w 3818413"/>
                <a:gd name="connsiteY11" fmla="*/ 986794 h 1005128"/>
                <a:gd name="connsiteX12" fmla="*/ 613850 w 3818413"/>
                <a:gd name="connsiteY12" fmla="*/ 1005128 h 100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8413" h="1005128">
                  <a:moveTo>
                    <a:pt x="613850" y="1005128"/>
                  </a:moveTo>
                  <a:cubicBezTo>
                    <a:pt x="491473" y="1005128"/>
                    <a:pt x="377786" y="967926"/>
                    <a:pt x="283480" y="904214"/>
                  </a:cubicBezTo>
                  <a:lnTo>
                    <a:pt x="262690" y="887061"/>
                  </a:lnTo>
                  <a:lnTo>
                    <a:pt x="260515" y="885880"/>
                  </a:lnTo>
                  <a:cubicBezTo>
                    <a:pt x="103339" y="779694"/>
                    <a:pt x="0" y="599870"/>
                    <a:pt x="0" y="395909"/>
                  </a:cubicBezTo>
                  <a:lnTo>
                    <a:pt x="0" y="18334"/>
                  </a:lnTo>
                  <a:lnTo>
                    <a:pt x="3818413" y="0"/>
                  </a:lnTo>
                  <a:lnTo>
                    <a:pt x="3818413" y="377575"/>
                  </a:lnTo>
                  <a:cubicBezTo>
                    <a:pt x="3818413" y="581536"/>
                    <a:pt x="3715074" y="761360"/>
                    <a:pt x="3557898" y="867546"/>
                  </a:cubicBezTo>
                  <a:lnTo>
                    <a:pt x="3555723" y="868727"/>
                  </a:lnTo>
                  <a:lnTo>
                    <a:pt x="3534933" y="885880"/>
                  </a:lnTo>
                  <a:cubicBezTo>
                    <a:pt x="3440627" y="949592"/>
                    <a:pt x="3326940" y="986794"/>
                    <a:pt x="3204563" y="986794"/>
                  </a:cubicBezTo>
                  <a:lnTo>
                    <a:pt x="613850" y="1005128"/>
                  </a:lnTo>
                  <a:close/>
                </a:path>
              </a:pathLst>
            </a:custGeom>
            <a:gradFill>
              <a:gsLst>
                <a:gs pos="85000">
                  <a:srgbClr val="E6E6E6"/>
                </a:gs>
                <a:gs pos="25000">
                  <a:srgbClr val="CBCBCB"/>
                </a:gs>
              </a:gsLst>
              <a:lin ang="7800000" scaled="0"/>
            </a:gradFill>
            <a:ln>
              <a:noFill/>
            </a:ln>
            <a:effectLst>
              <a:outerShdw blurRad="165100" dist="381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/>
          <p:cNvSpPr txBox="1"/>
          <p:nvPr/>
        </p:nvSpPr>
        <p:spPr>
          <a:xfrm flipH="1">
            <a:off x="5404961" y="956607"/>
            <a:ext cx="269817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00A0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请在此输入标题</a:t>
            </a:r>
            <a:endParaRPr lang="zh-CN" altLang="en-US" sz="2800" b="1" dirty="0">
              <a:solidFill>
                <a:srgbClr val="00A0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 flipH="1">
            <a:off x="5404961" y="2552151"/>
            <a:ext cx="269817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8B6AB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请在此输入标题</a:t>
            </a:r>
            <a:endParaRPr lang="zh-CN" altLang="en-US" sz="2800" b="1" dirty="0">
              <a:solidFill>
                <a:srgbClr val="8B6AB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 flipH="1">
            <a:off x="5404961" y="5587996"/>
            <a:ext cx="269817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F397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请在此输入标题</a:t>
            </a:r>
            <a:endParaRPr lang="zh-CN" altLang="en-US" sz="2800" b="1" dirty="0">
              <a:solidFill>
                <a:srgbClr val="F397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 flipH="1">
            <a:off x="5404961" y="3992452"/>
            <a:ext cx="269817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D251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请在此输入标题</a:t>
            </a:r>
            <a:endParaRPr lang="zh-CN" altLang="en-US" sz="2800" b="1" dirty="0">
              <a:solidFill>
                <a:srgbClr val="D251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>
                    <a:lumMod val="65000"/>
                  </a:schemeClr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78" name="组合 77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79" name="新月形 78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0" name="新月形 79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1" name="新月形 80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2" name="新月形 81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881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任意多边形 93"/>
          <p:cNvSpPr/>
          <p:nvPr/>
        </p:nvSpPr>
        <p:spPr>
          <a:xfrm rot="695350" flipH="1">
            <a:off x="3610780" y="3004060"/>
            <a:ext cx="2326835" cy="1163417"/>
          </a:xfrm>
          <a:custGeom>
            <a:avLst/>
            <a:gdLst>
              <a:gd name="connsiteX0" fmla="*/ 1339410 w 2678822"/>
              <a:gd name="connsiteY0" fmla="*/ 1 h 1339411"/>
              <a:gd name="connsiteX1" fmla="*/ 0 w 2678822"/>
              <a:gd name="connsiteY1" fmla="*/ 1 h 1339411"/>
              <a:gd name="connsiteX2" fmla="*/ 0 w 2678822"/>
              <a:gd name="connsiteY2" fmla="*/ 1339411 h 1339411"/>
              <a:gd name="connsiteX3" fmla="*/ 1339410 w 2678822"/>
              <a:gd name="connsiteY3" fmla="*/ 1339411 h 1339411"/>
              <a:gd name="connsiteX4" fmla="*/ 1339411 w 2678822"/>
              <a:gd name="connsiteY4" fmla="*/ 0 h 1339411"/>
              <a:gd name="connsiteX5" fmla="*/ 1339411 w 2678822"/>
              <a:gd name="connsiteY5" fmla="*/ 1339411 h 1339411"/>
              <a:gd name="connsiteX6" fmla="*/ 2678822 w 2678822"/>
              <a:gd name="connsiteY6" fmla="*/ 1339411 h 133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8822" h="1339411">
                <a:moveTo>
                  <a:pt x="1339410" y="1"/>
                </a:moveTo>
                <a:lnTo>
                  <a:pt x="0" y="1"/>
                </a:lnTo>
                <a:lnTo>
                  <a:pt x="0" y="1339411"/>
                </a:lnTo>
                <a:lnTo>
                  <a:pt x="1339410" y="1339411"/>
                </a:lnTo>
                <a:close/>
                <a:moveTo>
                  <a:pt x="1339411" y="0"/>
                </a:moveTo>
                <a:lnTo>
                  <a:pt x="1339411" y="1339411"/>
                </a:lnTo>
                <a:lnTo>
                  <a:pt x="2678822" y="133941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/>
        </p:nvSpPr>
        <p:spPr>
          <a:xfrm rot="16895350">
            <a:off x="4526835" y="1395295"/>
            <a:ext cx="2326835" cy="1163417"/>
          </a:xfrm>
          <a:custGeom>
            <a:avLst/>
            <a:gdLst>
              <a:gd name="connsiteX0" fmla="*/ 1339410 w 2678822"/>
              <a:gd name="connsiteY0" fmla="*/ 1 h 1339411"/>
              <a:gd name="connsiteX1" fmla="*/ 1339410 w 2678822"/>
              <a:gd name="connsiteY1" fmla="*/ 1339411 h 1339411"/>
              <a:gd name="connsiteX2" fmla="*/ 0 w 2678822"/>
              <a:gd name="connsiteY2" fmla="*/ 1339411 h 1339411"/>
              <a:gd name="connsiteX3" fmla="*/ 0 w 2678822"/>
              <a:gd name="connsiteY3" fmla="*/ 1 h 1339411"/>
              <a:gd name="connsiteX4" fmla="*/ 2678822 w 2678822"/>
              <a:gd name="connsiteY4" fmla="*/ 0 h 1339411"/>
              <a:gd name="connsiteX5" fmla="*/ 1339411 w 2678822"/>
              <a:gd name="connsiteY5" fmla="*/ 1339411 h 1339411"/>
              <a:gd name="connsiteX6" fmla="*/ 1339411 w 2678822"/>
              <a:gd name="connsiteY6" fmla="*/ 0 h 133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8822" h="1339411">
                <a:moveTo>
                  <a:pt x="1339410" y="1"/>
                </a:moveTo>
                <a:lnTo>
                  <a:pt x="1339410" y="1339411"/>
                </a:lnTo>
                <a:lnTo>
                  <a:pt x="0" y="1339411"/>
                </a:lnTo>
                <a:lnTo>
                  <a:pt x="0" y="1"/>
                </a:lnTo>
                <a:close/>
                <a:moveTo>
                  <a:pt x="2678822" y="0"/>
                </a:moveTo>
                <a:lnTo>
                  <a:pt x="1339411" y="1339411"/>
                </a:lnTo>
                <a:lnTo>
                  <a:pt x="1339411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rot="16895350">
            <a:off x="4540594" y="1386755"/>
            <a:ext cx="2326835" cy="1163417"/>
          </a:xfrm>
          <a:custGeom>
            <a:avLst/>
            <a:gdLst>
              <a:gd name="connsiteX0" fmla="*/ 1339410 w 2678822"/>
              <a:gd name="connsiteY0" fmla="*/ 1 h 1339411"/>
              <a:gd name="connsiteX1" fmla="*/ 1339410 w 2678822"/>
              <a:gd name="connsiteY1" fmla="*/ 1339411 h 1339411"/>
              <a:gd name="connsiteX2" fmla="*/ 0 w 2678822"/>
              <a:gd name="connsiteY2" fmla="*/ 1339411 h 1339411"/>
              <a:gd name="connsiteX3" fmla="*/ 0 w 2678822"/>
              <a:gd name="connsiteY3" fmla="*/ 1 h 1339411"/>
              <a:gd name="connsiteX4" fmla="*/ 2678822 w 2678822"/>
              <a:gd name="connsiteY4" fmla="*/ 0 h 1339411"/>
              <a:gd name="connsiteX5" fmla="*/ 1339411 w 2678822"/>
              <a:gd name="connsiteY5" fmla="*/ 1339411 h 1339411"/>
              <a:gd name="connsiteX6" fmla="*/ 1339411 w 2678822"/>
              <a:gd name="connsiteY6" fmla="*/ 0 h 133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8822" h="1339411">
                <a:moveTo>
                  <a:pt x="1339410" y="1"/>
                </a:moveTo>
                <a:lnTo>
                  <a:pt x="1339410" y="1339411"/>
                </a:lnTo>
                <a:lnTo>
                  <a:pt x="0" y="1339411"/>
                </a:lnTo>
                <a:lnTo>
                  <a:pt x="0" y="1"/>
                </a:lnTo>
                <a:close/>
                <a:moveTo>
                  <a:pt x="2678822" y="0"/>
                </a:moveTo>
                <a:lnTo>
                  <a:pt x="1339411" y="1339411"/>
                </a:lnTo>
                <a:lnTo>
                  <a:pt x="133941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/>
        </p:nvSpPr>
        <p:spPr>
          <a:xfrm rot="16895350">
            <a:off x="5243773" y="3946756"/>
            <a:ext cx="2326834" cy="1163417"/>
          </a:xfrm>
          <a:custGeom>
            <a:avLst/>
            <a:gdLst>
              <a:gd name="connsiteX0" fmla="*/ 2678821 w 2678821"/>
              <a:gd name="connsiteY0" fmla="*/ 1 h 1339411"/>
              <a:gd name="connsiteX1" fmla="*/ 2678821 w 2678821"/>
              <a:gd name="connsiteY1" fmla="*/ 1339411 h 1339411"/>
              <a:gd name="connsiteX2" fmla="*/ 1339411 w 2678821"/>
              <a:gd name="connsiteY2" fmla="*/ 1339411 h 1339411"/>
              <a:gd name="connsiteX3" fmla="*/ 0 w 2678821"/>
              <a:gd name="connsiteY3" fmla="*/ 1339411 h 1339411"/>
              <a:gd name="connsiteX4" fmla="*/ 1339411 w 2678821"/>
              <a:gd name="connsiteY4" fmla="*/ 0 h 1339411"/>
              <a:gd name="connsiteX5" fmla="*/ 1339411 w 2678821"/>
              <a:gd name="connsiteY5" fmla="*/ 1 h 133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78821" h="1339411">
                <a:moveTo>
                  <a:pt x="2678821" y="1"/>
                </a:moveTo>
                <a:lnTo>
                  <a:pt x="2678821" y="1339411"/>
                </a:lnTo>
                <a:lnTo>
                  <a:pt x="1339411" y="1339411"/>
                </a:lnTo>
                <a:lnTo>
                  <a:pt x="0" y="1339411"/>
                </a:lnTo>
                <a:lnTo>
                  <a:pt x="1339411" y="0"/>
                </a:lnTo>
                <a:lnTo>
                  <a:pt x="133941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/>
        </p:nvSpPr>
        <p:spPr>
          <a:xfrm rot="695350" flipV="1">
            <a:off x="6172184" y="2315165"/>
            <a:ext cx="2326834" cy="1163417"/>
          </a:xfrm>
          <a:custGeom>
            <a:avLst/>
            <a:gdLst>
              <a:gd name="connsiteX0" fmla="*/ 1339410 w 2678821"/>
              <a:gd name="connsiteY0" fmla="*/ 1339411 h 1339411"/>
              <a:gd name="connsiteX1" fmla="*/ 2678821 w 2678821"/>
              <a:gd name="connsiteY1" fmla="*/ 1339411 h 1339411"/>
              <a:gd name="connsiteX2" fmla="*/ 1339410 w 2678821"/>
              <a:gd name="connsiteY2" fmla="*/ 0 h 1339411"/>
              <a:gd name="connsiteX3" fmla="*/ 0 w 2678821"/>
              <a:gd name="connsiteY3" fmla="*/ 0 h 1339411"/>
              <a:gd name="connsiteX4" fmla="*/ 0 w 2678821"/>
              <a:gd name="connsiteY4" fmla="*/ 1339410 h 1339411"/>
              <a:gd name="connsiteX5" fmla="*/ 1339410 w 2678821"/>
              <a:gd name="connsiteY5" fmla="*/ 1339410 h 133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78821" h="1339411">
                <a:moveTo>
                  <a:pt x="1339410" y="1339411"/>
                </a:moveTo>
                <a:lnTo>
                  <a:pt x="2678821" y="1339411"/>
                </a:lnTo>
                <a:lnTo>
                  <a:pt x="1339410" y="0"/>
                </a:lnTo>
                <a:lnTo>
                  <a:pt x="0" y="0"/>
                </a:lnTo>
                <a:lnTo>
                  <a:pt x="0" y="1339410"/>
                </a:lnTo>
                <a:lnTo>
                  <a:pt x="1339410" y="13394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/>
        </p:nvSpPr>
        <p:spPr>
          <a:xfrm rot="695350" flipH="1">
            <a:off x="3612183" y="3018345"/>
            <a:ext cx="2326835" cy="1163417"/>
          </a:xfrm>
          <a:custGeom>
            <a:avLst/>
            <a:gdLst>
              <a:gd name="connsiteX0" fmla="*/ 1339410 w 2678822"/>
              <a:gd name="connsiteY0" fmla="*/ 1 h 1339411"/>
              <a:gd name="connsiteX1" fmla="*/ 0 w 2678822"/>
              <a:gd name="connsiteY1" fmla="*/ 1 h 1339411"/>
              <a:gd name="connsiteX2" fmla="*/ 0 w 2678822"/>
              <a:gd name="connsiteY2" fmla="*/ 1339411 h 1339411"/>
              <a:gd name="connsiteX3" fmla="*/ 1339410 w 2678822"/>
              <a:gd name="connsiteY3" fmla="*/ 1339411 h 1339411"/>
              <a:gd name="connsiteX4" fmla="*/ 1339411 w 2678822"/>
              <a:gd name="connsiteY4" fmla="*/ 0 h 1339411"/>
              <a:gd name="connsiteX5" fmla="*/ 1339411 w 2678822"/>
              <a:gd name="connsiteY5" fmla="*/ 1339411 h 1339411"/>
              <a:gd name="connsiteX6" fmla="*/ 2678822 w 2678822"/>
              <a:gd name="connsiteY6" fmla="*/ 1339411 h 133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8822" h="1339411">
                <a:moveTo>
                  <a:pt x="1339410" y="1"/>
                </a:moveTo>
                <a:lnTo>
                  <a:pt x="0" y="1"/>
                </a:lnTo>
                <a:lnTo>
                  <a:pt x="0" y="1339411"/>
                </a:lnTo>
                <a:lnTo>
                  <a:pt x="1339410" y="1339411"/>
                </a:lnTo>
                <a:close/>
                <a:moveTo>
                  <a:pt x="1339411" y="0"/>
                </a:moveTo>
                <a:lnTo>
                  <a:pt x="1339411" y="1339411"/>
                </a:lnTo>
                <a:lnTo>
                  <a:pt x="2678822" y="13394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 rot="695350">
            <a:off x="4872328" y="2065190"/>
            <a:ext cx="2366545" cy="2366546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直角三角形 26"/>
          <p:cNvSpPr/>
          <p:nvPr/>
        </p:nvSpPr>
        <p:spPr>
          <a:xfrm rot="695350" flipV="1">
            <a:off x="6184042" y="2198303"/>
            <a:ext cx="1163417" cy="1163417"/>
          </a:xfrm>
          <a:prstGeom prst="rtTriangle">
            <a:avLst/>
          </a:prstGeom>
          <a:solidFill>
            <a:srgbClr val="F48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直角三角形 27"/>
          <p:cNvSpPr/>
          <p:nvPr/>
        </p:nvSpPr>
        <p:spPr>
          <a:xfrm rot="695350">
            <a:off x="5005442" y="1956604"/>
            <a:ext cx="1163417" cy="1163417"/>
          </a:xfrm>
          <a:prstGeom prst="rtTriangle">
            <a:avLst/>
          </a:prstGeom>
          <a:solidFill>
            <a:srgbClr val="EE4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直角三角形 28"/>
          <p:cNvSpPr/>
          <p:nvPr/>
        </p:nvSpPr>
        <p:spPr>
          <a:xfrm rot="695350" flipH="1">
            <a:off x="4763741" y="3135205"/>
            <a:ext cx="1163417" cy="1163417"/>
          </a:xfrm>
          <a:prstGeom prst="rtTriangle">
            <a:avLst/>
          </a:prstGeom>
          <a:solidFill>
            <a:srgbClr val="FEC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直角三角形 29"/>
          <p:cNvSpPr/>
          <p:nvPr/>
        </p:nvSpPr>
        <p:spPr>
          <a:xfrm rot="695350" flipH="1" flipV="1">
            <a:off x="5942342" y="3376905"/>
            <a:ext cx="1163417" cy="1163417"/>
          </a:xfrm>
          <a:prstGeom prst="rtTriangle">
            <a:avLst/>
          </a:prstGeom>
          <a:solidFill>
            <a:srgbClr val="6CA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/>
        </p:nvSpPr>
        <p:spPr>
          <a:xfrm rot="695350" flipV="1">
            <a:off x="6189888" y="2140692"/>
            <a:ext cx="589869" cy="1163417"/>
          </a:xfrm>
          <a:custGeom>
            <a:avLst/>
            <a:gdLst>
              <a:gd name="connsiteX0" fmla="*/ 0 w 679100"/>
              <a:gd name="connsiteY0" fmla="*/ 1339411 h 1339411"/>
              <a:gd name="connsiteX1" fmla="*/ 1961 w 679100"/>
              <a:gd name="connsiteY1" fmla="*/ 1339411 h 1339411"/>
              <a:gd name="connsiteX2" fmla="*/ 679100 w 679100"/>
              <a:gd name="connsiteY2" fmla="*/ 679100 h 1339411"/>
              <a:gd name="connsiteX3" fmla="*/ 0 w 679100"/>
              <a:gd name="connsiteY3" fmla="*/ 0 h 133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9100" h="1339411">
                <a:moveTo>
                  <a:pt x="0" y="1339411"/>
                </a:moveTo>
                <a:lnTo>
                  <a:pt x="1961" y="1339411"/>
                </a:lnTo>
                <a:lnTo>
                  <a:pt x="679100" y="6791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/>
        </p:nvSpPr>
        <p:spPr>
          <a:xfrm rot="11495350" flipV="1">
            <a:off x="6508547" y="3422046"/>
            <a:ext cx="589869" cy="1163417"/>
          </a:xfrm>
          <a:custGeom>
            <a:avLst/>
            <a:gdLst>
              <a:gd name="connsiteX0" fmla="*/ 0 w 679100"/>
              <a:gd name="connsiteY0" fmla="*/ 1339411 h 1339411"/>
              <a:gd name="connsiteX1" fmla="*/ 1961 w 679100"/>
              <a:gd name="connsiteY1" fmla="*/ 1339411 h 1339411"/>
              <a:gd name="connsiteX2" fmla="*/ 679100 w 679100"/>
              <a:gd name="connsiteY2" fmla="*/ 679100 h 1339411"/>
              <a:gd name="connsiteX3" fmla="*/ 0 w 679100"/>
              <a:gd name="connsiteY3" fmla="*/ 0 h 133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9100" h="1339411">
                <a:moveTo>
                  <a:pt x="0" y="1339411"/>
                </a:moveTo>
                <a:lnTo>
                  <a:pt x="1961" y="1339411"/>
                </a:lnTo>
                <a:lnTo>
                  <a:pt x="679100" y="6791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/>
        </p:nvSpPr>
        <p:spPr>
          <a:xfrm rot="11484813" flipV="1">
            <a:off x="5337419" y="3190481"/>
            <a:ext cx="589869" cy="1159446"/>
          </a:xfrm>
          <a:custGeom>
            <a:avLst/>
            <a:gdLst>
              <a:gd name="connsiteX0" fmla="*/ 0 w 679100"/>
              <a:gd name="connsiteY0" fmla="*/ 1339411 h 1339411"/>
              <a:gd name="connsiteX1" fmla="*/ 1961 w 679100"/>
              <a:gd name="connsiteY1" fmla="*/ 1339411 h 1339411"/>
              <a:gd name="connsiteX2" fmla="*/ 679100 w 679100"/>
              <a:gd name="connsiteY2" fmla="*/ 679100 h 1339411"/>
              <a:gd name="connsiteX3" fmla="*/ 0 w 679100"/>
              <a:gd name="connsiteY3" fmla="*/ 0 h 133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9100" h="1339411">
                <a:moveTo>
                  <a:pt x="0" y="1339411"/>
                </a:moveTo>
                <a:lnTo>
                  <a:pt x="1961" y="1339411"/>
                </a:lnTo>
                <a:lnTo>
                  <a:pt x="679100" y="6791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 rot="695350" flipV="1">
            <a:off x="5010471" y="1900131"/>
            <a:ext cx="583250" cy="1159446"/>
          </a:xfrm>
          <a:custGeom>
            <a:avLst/>
            <a:gdLst>
              <a:gd name="connsiteX0" fmla="*/ 0 w 679100"/>
              <a:gd name="connsiteY0" fmla="*/ 1339411 h 1339411"/>
              <a:gd name="connsiteX1" fmla="*/ 1961 w 679100"/>
              <a:gd name="connsiteY1" fmla="*/ 1339411 h 1339411"/>
              <a:gd name="connsiteX2" fmla="*/ 679100 w 679100"/>
              <a:gd name="connsiteY2" fmla="*/ 679100 h 1339411"/>
              <a:gd name="connsiteX3" fmla="*/ 0 w 679100"/>
              <a:gd name="connsiteY3" fmla="*/ 0 h 1339411"/>
              <a:gd name="connsiteX0" fmla="*/ 0 w 671480"/>
              <a:gd name="connsiteY0" fmla="*/ 1339411 h 1339411"/>
              <a:gd name="connsiteX1" fmla="*/ 1961 w 671480"/>
              <a:gd name="connsiteY1" fmla="*/ 1339411 h 1339411"/>
              <a:gd name="connsiteX2" fmla="*/ 671480 w 671480"/>
              <a:gd name="connsiteY2" fmla="*/ 667631 h 1339411"/>
              <a:gd name="connsiteX3" fmla="*/ 0 w 671480"/>
              <a:gd name="connsiteY3" fmla="*/ 0 h 1339411"/>
              <a:gd name="connsiteX4" fmla="*/ 0 w 671480"/>
              <a:gd name="connsiteY4" fmla="*/ 1339411 h 1339411"/>
              <a:gd name="connsiteX0" fmla="*/ 0 w 671480"/>
              <a:gd name="connsiteY0" fmla="*/ 1339411 h 1339411"/>
              <a:gd name="connsiteX1" fmla="*/ 1961 w 671480"/>
              <a:gd name="connsiteY1" fmla="*/ 1339411 h 1339411"/>
              <a:gd name="connsiteX2" fmla="*/ 671480 w 671480"/>
              <a:gd name="connsiteY2" fmla="*/ 667631 h 1339411"/>
              <a:gd name="connsiteX3" fmla="*/ 0 w 671480"/>
              <a:gd name="connsiteY3" fmla="*/ 0 h 1339411"/>
              <a:gd name="connsiteX4" fmla="*/ 0 w 671480"/>
              <a:gd name="connsiteY4" fmla="*/ 1339411 h 1339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1480" h="1339411">
                <a:moveTo>
                  <a:pt x="0" y="1339411"/>
                </a:moveTo>
                <a:lnTo>
                  <a:pt x="1961" y="1339411"/>
                </a:lnTo>
                <a:lnTo>
                  <a:pt x="671480" y="667631"/>
                </a:lnTo>
                <a:lnTo>
                  <a:pt x="0" y="0"/>
                </a:lnTo>
                <a:lnTo>
                  <a:pt x="0" y="1339411"/>
                </a:lnTo>
                <a:close/>
              </a:path>
            </a:pathLst>
          </a:custGeom>
          <a:solidFill>
            <a:schemeClr val="bg1">
              <a:lumMod val="50000"/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 rot="670531">
            <a:off x="5015479" y="2228705"/>
            <a:ext cx="401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 rot="666397">
            <a:off x="6194006" y="2468968"/>
            <a:ext cx="377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 rot="664971">
            <a:off x="6705285" y="3805004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 rot="713754">
            <a:off x="5506784" y="3553877"/>
            <a:ext cx="418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9" name="组合 58"/>
          <p:cNvGrpSpPr/>
          <p:nvPr/>
        </p:nvGrpSpPr>
        <p:grpSpPr>
          <a:xfrm rot="714387">
            <a:off x="5198276" y="2666390"/>
            <a:ext cx="631904" cy="441636"/>
            <a:chOff x="8358870" y="1689042"/>
            <a:chExt cx="631904" cy="441636"/>
          </a:xfrm>
        </p:grpSpPr>
        <p:sp>
          <p:nvSpPr>
            <p:cNvPr id="47" name="文本框 46"/>
            <p:cNvSpPr txBox="1"/>
            <p:nvPr/>
          </p:nvSpPr>
          <p:spPr>
            <a:xfrm>
              <a:off x="8491602" y="1689042"/>
              <a:ext cx="3642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8358870" y="1876762"/>
              <a:ext cx="631904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Project</a:t>
              </a:r>
              <a:endPara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 rot="677062">
            <a:off x="6546991" y="2176824"/>
            <a:ext cx="631904" cy="441636"/>
            <a:chOff x="8809666" y="1689042"/>
            <a:chExt cx="631904" cy="441636"/>
          </a:xfrm>
        </p:grpSpPr>
        <p:sp>
          <p:nvSpPr>
            <p:cNvPr id="48" name="文本框 47"/>
            <p:cNvSpPr txBox="1"/>
            <p:nvPr/>
          </p:nvSpPr>
          <p:spPr>
            <a:xfrm>
              <a:off x="8943446" y="1689042"/>
              <a:ext cx="3642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8809666" y="1876762"/>
              <a:ext cx="631904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Project</a:t>
              </a:r>
              <a:endPara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 rot="672543">
            <a:off x="6277250" y="3339641"/>
            <a:ext cx="631904" cy="441636"/>
            <a:chOff x="9260462" y="1689042"/>
            <a:chExt cx="631904" cy="441636"/>
          </a:xfrm>
        </p:grpSpPr>
        <p:sp>
          <p:nvSpPr>
            <p:cNvPr id="49" name="文本框 48"/>
            <p:cNvSpPr txBox="1"/>
            <p:nvPr/>
          </p:nvSpPr>
          <p:spPr>
            <a:xfrm>
              <a:off x="9395290" y="1689042"/>
              <a:ext cx="3642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9260462" y="1876762"/>
              <a:ext cx="631904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Project</a:t>
              </a:r>
              <a:endPara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 rot="721792">
            <a:off x="4957415" y="3833477"/>
            <a:ext cx="631904" cy="441636"/>
            <a:chOff x="9711257" y="1689042"/>
            <a:chExt cx="631904" cy="441636"/>
          </a:xfrm>
        </p:grpSpPr>
        <p:sp>
          <p:nvSpPr>
            <p:cNvPr id="50" name="文本框 49"/>
            <p:cNvSpPr txBox="1"/>
            <p:nvPr/>
          </p:nvSpPr>
          <p:spPr>
            <a:xfrm>
              <a:off x="9847135" y="1689042"/>
              <a:ext cx="3642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9711257" y="1876762"/>
              <a:ext cx="631904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Project</a:t>
              </a:r>
              <a:endPara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3" name="Freeform 5"/>
          <p:cNvSpPr>
            <a:spLocks noEditPoints="1"/>
          </p:cNvSpPr>
          <p:nvPr/>
        </p:nvSpPr>
        <p:spPr bwMode="auto">
          <a:xfrm rot="723936">
            <a:off x="5330749" y="1317586"/>
            <a:ext cx="383975" cy="383973"/>
          </a:xfrm>
          <a:custGeom>
            <a:avLst/>
            <a:gdLst>
              <a:gd name="T0" fmla="*/ 108 w 129"/>
              <a:gd name="T1" fmla="*/ 56 h 129"/>
              <a:gd name="T2" fmla="*/ 104 w 129"/>
              <a:gd name="T3" fmla="*/ 60 h 129"/>
              <a:gd name="T4" fmla="*/ 104 w 129"/>
              <a:gd name="T5" fmla="*/ 111 h 129"/>
              <a:gd name="T6" fmla="*/ 94 w 129"/>
              <a:gd name="T7" fmla="*/ 121 h 129"/>
              <a:gd name="T8" fmla="*/ 20 w 129"/>
              <a:gd name="T9" fmla="*/ 121 h 129"/>
              <a:gd name="T10" fmla="*/ 8 w 129"/>
              <a:gd name="T11" fmla="*/ 111 h 129"/>
              <a:gd name="T12" fmla="*/ 8 w 129"/>
              <a:gd name="T13" fmla="*/ 36 h 129"/>
              <a:gd name="T14" fmla="*/ 20 w 129"/>
              <a:gd name="T15" fmla="*/ 25 h 129"/>
              <a:gd name="T16" fmla="*/ 62 w 129"/>
              <a:gd name="T17" fmla="*/ 25 h 129"/>
              <a:gd name="T18" fmla="*/ 66 w 129"/>
              <a:gd name="T19" fmla="*/ 21 h 129"/>
              <a:gd name="T20" fmla="*/ 62 w 129"/>
              <a:gd name="T21" fmla="*/ 17 h 129"/>
              <a:gd name="T22" fmla="*/ 20 w 129"/>
              <a:gd name="T23" fmla="*/ 17 h 129"/>
              <a:gd name="T24" fmla="*/ 0 w 129"/>
              <a:gd name="T25" fmla="*/ 36 h 129"/>
              <a:gd name="T26" fmla="*/ 0 w 129"/>
              <a:gd name="T27" fmla="*/ 111 h 129"/>
              <a:gd name="T28" fmla="*/ 20 w 129"/>
              <a:gd name="T29" fmla="*/ 129 h 129"/>
              <a:gd name="T30" fmla="*/ 94 w 129"/>
              <a:gd name="T31" fmla="*/ 129 h 129"/>
              <a:gd name="T32" fmla="*/ 112 w 129"/>
              <a:gd name="T33" fmla="*/ 111 h 129"/>
              <a:gd name="T34" fmla="*/ 112 w 129"/>
              <a:gd name="T35" fmla="*/ 60 h 129"/>
              <a:gd name="T36" fmla="*/ 108 w 129"/>
              <a:gd name="T37" fmla="*/ 56 h 129"/>
              <a:gd name="T38" fmla="*/ 124 w 129"/>
              <a:gd name="T39" fmla="*/ 10 h 129"/>
              <a:gd name="T40" fmla="*/ 118 w 129"/>
              <a:gd name="T41" fmla="*/ 4 h 129"/>
              <a:gd name="T42" fmla="*/ 101 w 129"/>
              <a:gd name="T43" fmla="*/ 4 h 129"/>
              <a:gd name="T44" fmla="*/ 89 w 129"/>
              <a:gd name="T45" fmla="*/ 18 h 129"/>
              <a:gd name="T46" fmla="*/ 28 w 129"/>
              <a:gd name="T47" fmla="*/ 77 h 129"/>
              <a:gd name="T48" fmla="*/ 28 w 129"/>
              <a:gd name="T49" fmla="*/ 78 h 129"/>
              <a:gd name="T50" fmla="*/ 28 w 129"/>
              <a:gd name="T51" fmla="*/ 78 h 129"/>
              <a:gd name="T52" fmla="*/ 20 w 129"/>
              <a:gd name="T53" fmla="*/ 105 h 129"/>
              <a:gd name="T54" fmla="*/ 26 w 129"/>
              <a:gd name="T55" fmla="*/ 110 h 129"/>
              <a:gd name="T56" fmla="*/ 51 w 129"/>
              <a:gd name="T57" fmla="*/ 101 h 129"/>
              <a:gd name="T58" fmla="*/ 51 w 129"/>
              <a:gd name="T59" fmla="*/ 101 h 129"/>
              <a:gd name="T60" fmla="*/ 52 w 129"/>
              <a:gd name="T61" fmla="*/ 101 h 129"/>
              <a:gd name="T62" fmla="*/ 111 w 129"/>
              <a:gd name="T63" fmla="*/ 39 h 129"/>
              <a:gd name="T64" fmla="*/ 124 w 129"/>
              <a:gd name="T65" fmla="*/ 28 h 129"/>
              <a:gd name="T66" fmla="*/ 124 w 129"/>
              <a:gd name="T67" fmla="*/ 10 h 129"/>
              <a:gd name="T68" fmla="*/ 31 w 129"/>
              <a:gd name="T69" fmla="*/ 99 h 129"/>
              <a:gd name="T70" fmla="*/ 35 w 129"/>
              <a:gd name="T71" fmla="*/ 87 h 129"/>
              <a:gd name="T72" fmla="*/ 42 w 129"/>
              <a:gd name="T73" fmla="*/ 95 h 129"/>
              <a:gd name="T74" fmla="*/ 31 w 129"/>
              <a:gd name="T75" fmla="*/ 99 h 129"/>
              <a:gd name="T76" fmla="*/ 49 w 129"/>
              <a:gd name="T77" fmla="*/ 90 h 129"/>
              <a:gd name="T78" fmla="*/ 39 w 129"/>
              <a:gd name="T79" fmla="*/ 80 h 129"/>
              <a:gd name="T80" fmla="*/ 93 w 129"/>
              <a:gd name="T81" fmla="*/ 25 h 129"/>
              <a:gd name="T82" fmla="*/ 104 w 129"/>
              <a:gd name="T83" fmla="*/ 35 h 129"/>
              <a:gd name="T84" fmla="*/ 49 w 129"/>
              <a:gd name="T85" fmla="*/ 90 h 129"/>
              <a:gd name="T86" fmla="*/ 118 w 129"/>
              <a:gd name="T87" fmla="*/ 22 h 129"/>
              <a:gd name="T88" fmla="*/ 110 w 129"/>
              <a:gd name="T89" fmla="*/ 30 h 129"/>
              <a:gd name="T90" fmla="*/ 98 w 129"/>
              <a:gd name="T91" fmla="*/ 18 h 129"/>
              <a:gd name="T92" fmla="*/ 107 w 129"/>
              <a:gd name="T93" fmla="*/ 10 h 129"/>
              <a:gd name="T94" fmla="*/ 109 w 129"/>
              <a:gd name="T95" fmla="*/ 9 h 129"/>
              <a:gd name="T96" fmla="*/ 112 w 129"/>
              <a:gd name="T97" fmla="*/ 10 h 129"/>
              <a:gd name="T98" fmla="*/ 118 w 129"/>
              <a:gd name="T99" fmla="*/ 16 h 129"/>
              <a:gd name="T100" fmla="*/ 118 w 129"/>
              <a:gd name="T101" fmla="*/ 22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9" h="129">
                <a:moveTo>
                  <a:pt x="108" y="56"/>
                </a:moveTo>
                <a:cubicBezTo>
                  <a:pt x="106" y="56"/>
                  <a:pt x="104" y="58"/>
                  <a:pt x="104" y="60"/>
                </a:cubicBezTo>
                <a:cubicBezTo>
                  <a:pt x="104" y="111"/>
                  <a:pt x="104" y="111"/>
                  <a:pt x="104" y="111"/>
                </a:cubicBezTo>
                <a:cubicBezTo>
                  <a:pt x="104" y="116"/>
                  <a:pt x="100" y="121"/>
                  <a:pt x="94" y="121"/>
                </a:cubicBezTo>
                <a:cubicBezTo>
                  <a:pt x="20" y="121"/>
                  <a:pt x="20" y="121"/>
                  <a:pt x="20" y="121"/>
                </a:cubicBezTo>
                <a:cubicBezTo>
                  <a:pt x="14" y="121"/>
                  <a:pt x="8" y="116"/>
                  <a:pt x="8" y="111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1"/>
                  <a:pt x="14" y="25"/>
                  <a:pt x="20" y="25"/>
                </a:cubicBezTo>
                <a:cubicBezTo>
                  <a:pt x="62" y="25"/>
                  <a:pt x="62" y="25"/>
                  <a:pt x="62" y="25"/>
                </a:cubicBezTo>
                <a:cubicBezTo>
                  <a:pt x="65" y="25"/>
                  <a:pt x="66" y="23"/>
                  <a:pt x="66" y="21"/>
                </a:cubicBezTo>
                <a:cubicBezTo>
                  <a:pt x="66" y="19"/>
                  <a:pt x="65" y="17"/>
                  <a:pt x="62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9" y="17"/>
                  <a:pt x="0" y="25"/>
                  <a:pt x="0" y="36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22"/>
                  <a:pt x="9" y="129"/>
                  <a:pt x="20" y="129"/>
                </a:cubicBezTo>
                <a:cubicBezTo>
                  <a:pt x="94" y="129"/>
                  <a:pt x="94" y="129"/>
                  <a:pt x="94" y="129"/>
                </a:cubicBezTo>
                <a:cubicBezTo>
                  <a:pt x="105" y="129"/>
                  <a:pt x="112" y="122"/>
                  <a:pt x="112" y="111"/>
                </a:cubicBezTo>
                <a:cubicBezTo>
                  <a:pt x="112" y="60"/>
                  <a:pt x="112" y="60"/>
                  <a:pt x="112" y="60"/>
                </a:cubicBezTo>
                <a:cubicBezTo>
                  <a:pt x="112" y="58"/>
                  <a:pt x="110" y="56"/>
                  <a:pt x="108" y="56"/>
                </a:cubicBezTo>
                <a:close/>
                <a:moveTo>
                  <a:pt x="124" y="10"/>
                </a:moveTo>
                <a:cubicBezTo>
                  <a:pt x="118" y="4"/>
                  <a:pt x="118" y="4"/>
                  <a:pt x="118" y="4"/>
                </a:cubicBezTo>
                <a:cubicBezTo>
                  <a:pt x="114" y="0"/>
                  <a:pt x="105" y="0"/>
                  <a:pt x="101" y="4"/>
                </a:cubicBezTo>
                <a:cubicBezTo>
                  <a:pt x="89" y="18"/>
                  <a:pt x="89" y="18"/>
                  <a:pt x="89" y="18"/>
                </a:cubicBezTo>
                <a:cubicBezTo>
                  <a:pt x="28" y="77"/>
                  <a:pt x="28" y="77"/>
                  <a:pt x="28" y="77"/>
                </a:cubicBezTo>
                <a:cubicBezTo>
                  <a:pt x="28" y="78"/>
                  <a:pt x="28" y="78"/>
                  <a:pt x="28" y="78"/>
                </a:cubicBezTo>
                <a:cubicBezTo>
                  <a:pt x="28" y="78"/>
                  <a:pt x="28" y="78"/>
                  <a:pt x="28" y="78"/>
                </a:cubicBezTo>
                <a:cubicBezTo>
                  <a:pt x="20" y="105"/>
                  <a:pt x="20" y="105"/>
                  <a:pt x="20" y="105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24" y="28"/>
                  <a:pt x="124" y="28"/>
                  <a:pt x="124" y="28"/>
                </a:cubicBezTo>
                <a:cubicBezTo>
                  <a:pt x="129" y="24"/>
                  <a:pt x="129" y="15"/>
                  <a:pt x="124" y="10"/>
                </a:cubicBezTo>
                <a:close/>
                <a:moveTo>
                  <a:pt x="31" y="99"/>
                </a:moveTo>
                <a:cubicBezTo>
                  <a:pt x="35" y="87"/>
                  <a:pt x="35" y="87"/>
                  <a:pt x="35" y="87"/>
                </a:cubicBezTo>
                <a:cubicBezTo>
                  <a:pt x="42" y="95"/>
                  <a:pt x="42" y="95"/>
                  <a:pt x="42" y="95"/>
                </a:cubicBezTo>
                <a:lnTo>
                  <a:pt x="31" y="99"/>
                </a:lnTo>
                <a:close/>
                <a:moveTo>
                  <a:pt x="49" y="90"/>
                </a:moveTo>
                <a:cubicBezTo>
                  <a:pt x="39" y="80"/>
                  <a:pt x="39" y="80"/>
                  <a:pt x="39" y="80"/>
                </a:cubicBezTo>
                <a:cubicBezTo>
                  <a:pt x="93" y="25"/>
                  <a:pt x="93" y="25"/>
                  <a:pt x="93" y="25"/>
                </a:cubicBezTo>
                <a:cubicBezTo>
                  <a:pt x="104" y="35"/>
                  <a:pt x="104" y="35"/>
                  <a:pt x="104" y="35"/>
                </a:cubicBezTo>
                <a:lnTo>
                  <a:pt x="49" y="90"/>
                </a:lnTo>
                <a:close/>
                <a:moveTo>
                  <a:pt x="118" y="22"/>
                </a:moveTo>
                <a:cubicBezTo>
                  <a:pt x="110" y="30"/>
                  <a:pt x="110" y="30"/>
                  <a:pt x="110" y="30"/>
                </a:cubicBezTo>
                <a:cubicBezTo>
                  <a:pt x="98" y="18"/>
                  <a:pt x="98" y="18"/>
                  <a:pt x="98" y="18"/>
                </a:cubicBezTo>
                <a:cubicBezTo>
                  <a:pt x="107" y="10"/>
                  <a:pt x="107" y="10"/>
                  <a:pt x="107" y="10"/>
                </a:cubicBezTo>
                <a:cubicBezTo>
                  <a:pt x="107" y="9"/>
                  <a:pt x="108" y="9"/>
                  <a:pt x="109" y="9"/>
                </a:cubicBezTo>
                <a:cubicBezTo>
                  <a:pt x="111" y="9"/>
                  <a:pt x="112" y="9"/>
                  <a:pt x="112" y="10"/>
                </a:cubicBezTo>
                <a:cubicBezTo>
                  <a:pt x="118" y="16"/>
                  <a:pt x="118" y="16"/>
                  <a:pt x="118" y="16"/>
                </a:cubicBezTo>
                <a:cubicBezTo>
                  <a:pt x="120" y="18"/>
                  <a:pt x="120" y="21"/>
                  <a:pt x="118" y="22"/>
                </a:cubicBezTo>
                <a:close/>
              </a:path>
            </a:pathLst>
          </a:custGeom>
          <a:solidFill>
            <a:srgbClr val="EE448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A0E8"/>
              </a:solidFill>
            </a:endParaRPr>
          </a:p>
        </p:txBody>
      </p:sp>
      <p:sp>
        <p:nvSpPr>
          <p:cNvPr id="64" name="Freeform 13"/>
          <p:cNvSpPr>
            <a:spLocks noEditPoints="1"/>
          </p:cNvSpPr>
          <p:nvPr/>
        </p:nvSpPr>
        <p:spPr bwMode="auto">
          <a:xfrm rot="619902">
            <a:off x="7586960" y="2550025"/>
            <a:ext cx="347862" cy="371850"/>
          </a:xfrm>
          <a:custGeom>
            <a:avLst/>
            <a:gdLst>
              <a:gd name="T0" fmla="*/ 107 w 120"/>
              <a:gd name="T1" fmla="*/ 23 h 128"/>
              <a:gd name="T2" fmla="*/ 108 w 120"/>
              <a:gd name="T3" fmla="*/ 21 h 128"/>
              <a:gd name="T4" fmla="*/ 113 w 120"/>
              <a:gd name="T5" fmla="*/ 27 h 128"/>
              <a:gd name="T6" fmla="*/ 116 w 120"/>
              <a:gd name="T7" fmla="*/ 28 h 128"/>
              <a:gd name="T8" fmla="*/ 119 w 120"/>
              <a:gd name="T9" fmla="*/ 27 h 128"/>
              <a:gd name="T10" fmla="*/ 119 w 120"/>
              <a:gd name="T11" fmla="*/ 21 h 128"/>
              <a:gd name="T12" fmla="*/ 103 w 120"/>
              <a:gd name="T13" fmla="*/ 5 h 128"/>
              <a:gd name="T14" fmla="*/ 97 w 120"/>
              <a:gd name="T15" fmla="*/ 5 h 128"/>
              <a:gd name="T16" fmla="*/ 97 w 120"/>
              <a:gd name="T17" fmla="*/ 11 h 128"/>
              <a:gd name="T18" fmla="*/ 103 w 120"/>
              <a:gd name="T19" fmla="*/ 16 h 128"/>
              <a:gd name="T20" fmla="*/ 101 w 120"/>
              <a:gd name="T21" fmla="*/ 17 h 128"/>
              <a:gd name="T22" fmla="*/ 97 w 120"/>
              <a:gd name="T23" fmla="*/ 21 h 128"/>
              <a:gd name="T24" fmla="*/ 64 w 120"/>
              <a:gd name="T25" fmla="*/ 8 h 128"/>
              <a:gd name="T26" fmla="*/ 64 w 120"/>
              <a:gd name="T27" fmla="*/ 4 h 128"/>
              <a:gd name="T28" fmla="*/ 60 w 120"/>
              <a:gd name="T29" fmla="*/ 0 h 128"/>
              <a:gd name="T30" fmla="*/ 56 w 120"/>
              <a:gd name="T31" fmla="*/ 4 h 128"/>
              <a:gd name="T32" fmla="*/ 56 w 120"/>
              <a:gd name="T33" fmla="*/ 8 h 128"/>
              <a:gd name="T34" fmla="*/ 0 w 120"/>
              <a:gd name="T35" fmla="*/ 68 h 128"/>
              <a:gd name="T36" fmla="*/ 60 w 120"/>
              <a:gd name="T37" fmla="*/ 128 h 128"/>
              <a:gd name="T38" fmla="*/ 120 w 120"/>
              <a:gd name="T39" fmla="*/ 68 h 128"/>
              <a:gd name="T40" fmla="*/ 103 w 120"/>
              <a:gd name="T41" fmla="*/ 26 h 128"/>
              <a:gd name="T42" fmla="*/ 107 w 120"/>
              <a:gd name="T43" fmla="*/ 23 h 128"/>
              <a:gd name="T44" fmla="*/ 112 w 120"/>
              <a:gd name="T45" fmla="*/ 68 h 128"/>
              <a:gd name="T46" fmla="*/ 60 w 120"/>
              <a:gd name="T47" fmla="*/ 120 h 128"/>
              <a:gd name="T48" fmla="*/ 8 w 120"/>
              <a:gd name="T49" fmla="*/ 68 h 128"/>
              <a:gd name="T50" fmla="*/ 60 w 120"/>
              <a:gd name="T51" fmla="*/ 16 h 128"/>
              <a:gd name="T52" fmla="*/ 112 w 120"/>
              <a:gd name="T53" fmla="*/ 68 h 128"/>
              <a:gd name="T54" fmla="*/ 64 w 120"/>
              <a:gd name="T55" fmla="*/ 57 h 128"/>
              <a:gd name="T56" fmla="*/ 64 w 120"/>
              <a:gd name="T57" fmla="*/ 28 h 128"/>
              <a:gd name="T58" fmla="*/ 60 w 120"/>
              <a:gd name="T59" fmla="*/ 24 h 128"/>
              <a:gd name="T60" fmla="*/ 56 w 120"/>
              <a:gd name="T61" fmla="*/ 28 h 128"/>
              <a:gd name="T62" fmla="*/ 56 w 120"/>
              <a:gd name="T63" fmla="*/ 57 h 128"/>
              <a:gd name="T64" fmla="*/ 48 w 120"/>
              <a:gd name="T65" fmla="*/ 68 h 128"/>
              <a:gd name="T66" fmla="*/ 60 w 120"/>
              <a:gd name="T67" fmla="*/ 80 h 128"/>
              <a:gd name="T68" fmla="*/ 72 w 120"/>
              <a:gd name="T69" fmla="*/ 68 h 128"/>
              <a:gd name="T70" fmla="*/ 64 w 120"/>
              <a:gd name="T71" fmla="*/ 57 h 128"/>
              <a:gd name="T72" fmla="*/ 64 w 120"/>
              <a:gd name="T73" fmla="*/ 72 h 128"/>
              <a:gd name="T74" fmla="*/ 56 w 120"/>
              <a:gd name="T75" fmla="*/ 72 h 128"/>
              <a:gd name="T76" fmla="*/ 56 w 120"/>
              <a:gd name="T77" fmla="*/ 64 h 128"/>
              <a:gd name="T78" fmla="*/ 64 w 120"/>
              <a:gd name="T79" fmla="*/ 64 h 128"/>
              <a:gd name="T80" fmla="*/ 64 w 120"/>
              <a:gd name="T81" fmla="*/ 7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0" h="128">
                <a:moveTo>
                  <a:pt x="107" y="23"/>
                </a:moveTo>
                <a:cubicBezTo>
                  <a:pt x="107" y="22"/>
                  <a:pt x="108" y="22"/>
                  <a:pt x="108" y="21"/>
                </a:cubicBezTo>
                <a:cubicBezTo>
                  <a:pt x="113" y="27"/>
                  <a:pt x="113" y="27"/>
                  <a:pt x="113" y="27"/>
                </a:cubicBezTo>
                <a:cubicBezTo>
                  <a:pt x="114" y="28"/>
                  <a:pt x="115" y="28"/>
                  <a:pt x="116" y="28"/>
                </a:cubicBezTo>
                <a:cubicBezTo>
                  <a:pt x="117" y="28"/>
                  <a:pt x="118" y="28"/>
                  <a:pt x="119" y="27"/>
                </a:cubicBezTo>
                <a:cubicBezTo>
                  <a:pt x="120" y="25"/>
                  <a:pt x="120" y="23"/>
                  <a:pt x="119" y="21"/>
                </a:cubicBezTo>
                <a:cubicBezTo>
                  <a:pt x="103" y="5"/>
                  <a:pt x="103" y="5"/>
                  <a:pt x="103" y="5"/>
                </a:cubicBezTo>
                <a:cubicBezTo>
                  <a:pt x="101" y="4"/>
                  <a:pt x="99" y="4"/>
                  <a:pt x="97" y="5"/>
                </a:cubicBezTo>
                <a:cubicBezTo>
                  <a:pt x="96" y="7"/>
                  <a:pt x="96" y="9"/>
                  <a:pt x="97" y="11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2" y="16"/>
                  <a:pt x="102" y="17"/>
                  <a:pt x="101" y="17"/>
                </a:cubicBezTo>
                <a:cubicBezTo>
                  <a:pt x="97" y="21"/>
                  <a:pt x="97" y="21"/>
                  <a:pt x="97" y="21"/>
                </a:cubicBezTo>
                <a:cubicBezTo>
                  <a:pt x="88" y="14"/>
                  <a:pt x="77" y="9"/>
                  <a:pt x="64" y="8"/>
                </a:cubicBezTo>
                <a:cubicBezTo>
                  <a:pt x="64" y="4"/>
                  <a:pt x="64" y="4"/>
                  <a:pt x="64" y="4"/>
                </a:cubicBezTo>
                <a:cubicBezTo>
                  <a:pt x="64" y="2"/>
                  <a:pt x="62" y="0"/>
                  <a:pt x="60" y="0"/>
                </a:cubicBezTo>
                <a:cubicBezTo>
                  <a:pt x="58" y="0"/>
                  <a:pt x="56" y="2"/>
                  <a:pt x="56" y="4"/>
                </a:cubicBezTo>
                <a:cubicBezTo>
                  <a:pt x="56" y="8"/>
                  <a:pt x="56" y="8"/>
                  <a:pt x="56" y="8"/>
                </a:cubicBezTo>
                <a:cubicBezTo>
                  <a:pt x="25" y="10"/>
                  <a:pt x="0" y="36"/>
                  <a:pt x="0" y="68"/>
                </a:cubicBezTo>
                <a:cubicBezTo>
                  <a:pt x="0" y="101"/>
                  <a:pt x="27" y="128"/>
                  <a:pt x="60" y="128"/>
                </a:cubicBezTo>
                <a:cubicBezTo>
                  <a:pt x="93" y="128"/>
                  <a:pt x="120" y="101"/>
                  <a:pt x="120" y="68"/>
                </a:cubicBezTo>
                <a:cubicBezTo>
                  <a:pt x="120" y="52"/>
                  <a:pt x="114" y="37"/>
                  <a:pt x="103" y="26"/>
                </a:cubicBezTo>
                <a:lnTo>
                  <a:pt x="107" y="23"/>
                </a:lnTo>
                <a:close/>
                <a:moveTo>
                  <a:pt x="112" y="68"/>
                </a:moveTo>
                <a:cubicBezTo>
                  <a:pt x="112" y="97"/>
                  <a:pt x="89" y="120"/>
                  <a:pt x="60" y="120"/>
                </a:cubicBezTo>
                <a:cubicBezTo>
                  <a:pt x="31" y="120"/>
                  <a:pt x="8" y="97"/>
                  <a:pt x="8" y="68"/>
                </a:cubicBezTo>
                <a:cubicBezTo>
                  <a:pt x="8" y="39"/>
                  <a:pt x="31" y="16"/>
                  <a:pt x="60" y="16"/>
                </a:cubicBezTo>
                <a:cubicBezTo>
                  <a:pt x="89" y="16"/>
                  <a:pt x="112" y="39"/>
                  <a:pt x="112" y="68"/>
                </a:cubicBezTo>
                <a:close/>
                <a:moveTo>
                  <a:pt x="64" y="57"/>
                </a:moveTo>
                <a:cubicBezTo>
                  <a:pt x="64" y="28"/>
                  <a:pt x="64" y="28"/>
                  <a:pt x="64" y="28"/>
                </a:cubicBezTo>
                <a:cubicBezTo>
                  <a:pt x="64" y="26"/>
                  <a:pt x="62" y="24"/>
                  <a:pt x="60" y="24"/>
                </a:cubicBezTo>
                <a:cubicBezTo>
                  <a:pt x="58" y="24"/>
                  <a:pt x="56" y="26"/>
                  <a:pt x="56" y="28"/>
                </a:cubicBezTo>
                <a:cubicBezTo>
                  <a:pt x="56" y="57"/>
                  <a:pt x="56" y="57"/>
                  <a:pt x="56" y="57"/>
                </a:cubicBezTo>
                <a:cubicBezTo>
                  <a:pt x="51" y="58"/>
                  <a:pt x="48" y="63"/>
                  <a:pt x="48" y="68"/>
                </a:cubicBezTo>
                <a:cubicBezTo>
                  <a:pt x="48" y="75"/>
                  <a:pt x="53" y="80"/>
                  <a:pt x="60" y="80"/>
                </a:cubicBezTo>
                <a:cubicBezTo>
                  <a:pt x="67" y="80"/>
                  <a:pt x="72" y="75"/>
                  <a:pt x="72" y="68"/>
                </a:cubicBezTo>
                <a:cubicBezTo>
                  <a:pt x="72" y="63"/>
                  <a:pt x="69" y="58"/>
                  <a:pt x="64" y="57"/>
                </a:cubicBezTo>
                <a:close/>
                <a:moveTo>
                  <a:pt x="64" y="72"/>
                </a:moveTo>
                <a:cubicBezTo>
                  <a:pt x="56" y="72"/>
                  <a:pt x="56" y="72"/>
                  <a:pt x="56" y="72"/>
                </a:cubicBezTo>
                <a:cubicBezTo>
                  <a:pt x="56" y="64"/>
                  <a:pt x="56" y="64"/>
                  <a:pt x="56" y="64"/>
                </a:cubicBezTo>
                <a:cubicBezTo>
                  <a:pt x="64" y="64"/>
                  <a:pt x="64" y="64"/>
                  <a:pt x="64" y="64"/>
                </a:cubicBezTo>
                <a:lnTo>
                  <a:pt x="64" y="72"/>
                </a:lnTo>
                <a:close/>
              </a:path>
            </a:pathLst>
          </a:custGeom>
          <a:solidFill>
            <a:srgbClr val="F4857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D2508C"/>
              </a:solidFill>
            </a:endParaRPr>
          </a:p>
        </p:txBody>
      </p:sp>
      <p:sp>
        <p:nvSpPr>
          <p:cNvPr id="65" name="Freeform 33"/>
          <p:cNvSpPr>
            <a:spLocks noEditPoints="1"/>
          </p:cNvSpPr>
          <p:nvPr/>
        </p:nvSpPr>
        <p:spPr bwMode="auto">
          <a:xfrm rot="795304">
            <a:off x="6442740" y="4786096"/>
            <a:ext cx="347085" cy="345967"/>
          </a:xfrm>
          <a:custGeom>
            <a:avLst/>
            <a:gdLst>
              <a:gd name="T0" fmla="*/ 25 w 128"/>
              <a:gd name="T1" fmla="*/ 0 h 128"/>
              <a:gd name="T2" fmla="*/ 1 w 128"/>
              <a:gd name="T3" fmla="*/ 12 h 128"/>
              <a:gd name="T4" fmla="*/ 0 w 128"/>
              <a:gd name="T5" fmla="*/ 12 h 128"/>
              <a:gd name="T6" fmla="*/ 0 w 128"/>
              <a:gd name="T7" fmla="*/ 112 h 128"/>
              <a:gd name="T8" fmla="*/ 0 w 128"/>
              <a:gd name="T9" fmla="*/ 112 h 128"/>
              <a:gd name="T10" fmla="*/ 25 w 128"/>
              <a:gd name="T11" fmla="*/ 128 h 128"/>
              <a:gd name="T12" fmla="*/ 128 w 128"/>
              <a:gd name="T13" fmla="*/ 128 h 128"/>
              <a:gd name="T14" fmla="*/ 128 w 128"/>
              <a:gd name="T15" fmla="*/ 0 h 128"/>
              <a:gd name="T16" fmla="*/ 25 w 128"/>
              <a:gd name="T17" fmla="*/ 0 h 128"/>
              <a:gd name="T18" fmla="*/ 32 w 128"/>
              <a:gd name="T19" fmla="*/ 8 h 128"/>
              <a:gd name="T20" fmla="*/ 56 w 128"/>
              <a:gd name="T21" fmla="*/ 8 h 128"/>
              <a:gd name="T22" fmla="*/ 56 w 128"/>
              <a:gd name="T23" fmla="*/ 50 h 128"/>
              <a:gd name="T24" fmla="*/ 47 w 128"/>
              <a:gd name="T25" fmla="*/ 41 h 128"/>
              <a:gd name="T26" fmla="*/ 44 w 128"/>
              <a:gd name="T27" fmla="*/ 40 h 128"/>
              <a:gd name="T28" fmla="*/ 41 w 128"/>
              <a:gd name="T29" fmla="*/ 41 h 128"/>
              <a:gd name="T30" fmla="*/ 32 w 128"/>
              <a:gd name="T31" fmla="*/ 50 h 128"/>
              <a:gd name="T32" fmla="*/ 32 w 128"/>
              <a:gd name="T33" fmla="*/ 8 h 128"/>
              <a:gd name="T34" fmla="*/ 120 w 128"/>
              <a:gd name="T35" fmla="*/ 120 h 128"/>
              <a:gd name="T36" fmla="*/ 25 w 128"/>
              <a:gd name="T37" fmla="*/ 120 h 128"/>
              <a:gd name="T38" fmla="*/ 8 w 128"/>
              <a:gd name="T39" fmla="*/ 110 h 128"/>
              <a:gd name="T40" fmla="*/ 25 w 128"/>
              <a:gd name="T41" fmla="*/ 100 h 128"/>
              <a:gd name="T42" fmla="*/ 120 w 128"/>
              <a:gd name="T43" fmla="*/ 100 h 128"/>
              <a:gd name="T44" fmla="*/ 120 w 128"/>
              <a:gd name="T45" fmla="*/ 120 h 128"/>
              <a:gd name="T46" fmla="*/ 120 w 128"/>
              <a:gd name="T47" fmla="*/ 92 h 128"/>
              <a:gd name="T48" fmla="*/ 25 w 128"/>
              <a:gd name="T49" fmla="*/ 92 h 128"/>
              <a:gd name="T50" fmla="*/ 8 w 128"/>
              <a:gd name="T51" fmla="*/ 97 h 128"/>
              <a:gd name="T52" fmla="*/ 8 w 128"/>
              <a:gd name="T53" fmla="*/ 18 h 128"/>
              <a:gd name="T54" fmla="*/ 8 w 128"/>
              <a:gd name="T55" fmla="*/ 17 h 128"/>
              <a:gd name="T56" fmla="*/ 24 w 128"/>
              <a:gd name="T57" fmla="*/ 8 h 128"/>
              <a:gd name="T58" fmla="*/ 24 w 128"/>
              <a:gd name="T59" fmla="*/ 60 h 128"/>
              <a:gd name="T60" fmla="*/ 26 w 128"/>
              <a:gd name="T61" fmla="*/ 64 h 128"/>
              <a:gd name="T62" fmla="*/ 31 w 128"/>
              <a:gd name="T63" fmla="*/ 63 h 128"/>
              <a:gd name="T64" fmla="*/ 44 w 128"/>
              <a:gd name="T65" fmla="*/ 50 h 128"/>
              <a:gd name="T66" fmla="*/ 57 w 128"/>
              <a:gd name="T67" fmla="*/ 63 h 128"/>
              <a:gd name="T68" fmla="*/ 60 w 128"/>
              <a:gd name="T69" fmla="*/ 64 h 128"/>
              <a:gd name="T70" fmla="*/ 62 w 128"/>
              <a:gd name="T71" fmla="*/ 64 h 128"/>
              <a:gd name="T72" fmla="*/ 64 w 128"/>
              <a:gd name="T73" fmla="*/ 60 h 128"/>
              <a:gd name="T74" fmla="*/ 64 w 128"/>
              <a:gd name="T75" fmla="*/ 8 h 128"/>
              <a:gd name="T76" fmla="*/ 120 w 128"/>
              <a:gd name="T77" fmla="*/ 8 h 128"/>
              <a:gd name="T78" fmla="*/ 120 w 128"/>
              <a:gd name="T79" fmla="*/ 9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8" h="128">
                <a:moveTo>
                  <a:pt x="25" y="0"/>
                </a:moveTo>
                <a:cubicBezTo>
                  <a:pt x="14" y="0"/>
                  <a:pt x="5" y="5"/>
                  <a:pt x="1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12"/>
                  <a:pt x="0" y="112"/>
                  <a:pt x="0" y="112"/>
                </a:cubicBezTo>
                <a:cubicBezTo>
                  <a:pt x="2" y="121"/>
                  <a:pt x="12" y="128"/>
                  <a:pt x="25" y="128"/>
                </a:cubicBezTo>
                <a:cubicBezTo>
                  <a:pt x="128" y="128"/>
                  <a:pt x="128" y="128"/>
                  <a:pt x="128" y="128"/>
                </a:cubicBezTo>
                <a:cubicBezTo>
                  <a:pt x="128" y="0"/>
                  <a:pt x="128" y="0"/>
                  <a:pt x="128" y="0"/>
                </a:cubicBezTo>
                <a:lnTo>
                  <a:pt x="25" y="0"/>
                </a:lnTo>
                <a:close/>
                <a:moveTo>
                  <a:pt x="32" y="8"/>
                </a:moveTo>
                <a:cubicBezTo>
                  <a:pt x="56" y="8"/>
                  <a:pt x="56" y="8"/>
                  <a:pt x="56" y="8"/>
                </a:cubicBezTo>
                <a:cubicBezTo>
                  <a:pt x="56" y="50"/>
                  <a:pt x="56" y="50"/>
                  <a:pt x="56" y="50"/>
                </a:cubicBezTo>
                <a:cubicBezTo>
                  <a:pt x="47" y="41"/>
                  <a:pt x="47" y="41"/>
                  <a:pt x="47" y="41"/>
                </a:cubicBezTo>
                <a:cubicBezTo>
                  <a:pt x="46" y="40"/>
                  <a:pt x="45" y="40"/>
                  <a:pt x="44" y="40"/>
                </a:cubicBezTo>
                <a:cubicBezTo>
                  <a:pt x="43" y="40"/>
                  <a:pt x="42" y="40"/>
                  <a:pt x="41" y="41"/>
                </a:cubicBezTo>
                <a:cubicBezTo>
                  <a:pt x="32" y="50"/>
                  <a:pt x="32" y="50"/>
                  <a:pt x="32" y="50"/>
                </a:cubicBezTo>
                <a:lnTo>
                  <a:pt x="32" y="8"/>
                </a:lnTo>
                <a:close/>
                <a:moveTo>
                  <a:pt x="120" y="120"/>
                </a:moveTo>
                <a:cubicBezTo>
                  <a:pt x="25" y="120"/>
                  <a:pt x="25" y="120"/>
                  <a:pt x="25" y="120"/>
                </a:cubicBezTo>
                <a:cubicBezTo>
                  <a:pt x="16" y="120"/>
                  <a:pt x="8" y="115"/>
                  <a:pt x="8" y="110"/>
                </a:cubicBezTo>
                <a:cubicBezTo>
                  <a:pt x="8" y="105"/>
                  <a:pt x="16" y="100"/>
                  <a:pt x="25" y="100"/>
                </a:cubicBezTo>
                <a:cubicBezTo>
                  <a:pt x="120" y="100"/>
                  <a:pt x="120" y="100"/>
                  <a:pt x="120" y="100"/>
                </a:cubicBezTo>
                <a:lnTo>
                  <a:pt x="120" y="120"/>
                </a:lnTo>
                <a:close/>
                <a:moveTo>
                  <a:pt x="120" y="92"/>
                </a:moveTo>
                <a:cubicBezTo>
                  <a:pt x="25" y="92"/>
                  <a:pt x="25" y="92"/>
                  <a:pt x="25" y="92"/>
                </a:cubicBezTo>
                <a:cubicBezTo>
                  <a:pt x="18" y="92"/>
                  <a:pt x="12" y="94"/>
                  <a:pt x="8" y="97"/>
                </a:cubicBezTo>
                <a:cubicBezTo>
                  <a:pt x="8" y="18"/>
                  <a:pt x="8" y="18"/>
                  <a:pt x="8" y="18"/>
                </a:cubicBezTo>
                <a:cubicBezTo>
                  <a:pt x="8" y="17"/>
                  <a:pt x="8" y="17"/>
                  <a:pt x="8" y="17"/>
                </a:cubicBezTo>
                <a:cubicBezTo>
                  <a:pt x="9" y="13"/>
                  <a:pt x="15" y="8"/>
                  <a:pt x="24" y="8"/>
                </a:cubicBezTo>
                <a:cubicBezTo>
                  <a:pt x="24" y="60"/>
                  <a:pt x="24" y="60"/>
                  <a:pt x="24" y="60"/>
                </a:cubicBezTo>
                <a:cubicBezTo>
                  <a:pt x="24" y="62"/>
                  <a:pt x="25" y="63"/>
                  <a:pt x="26" y="64"/>
                </a:cubicBezTo>
                <a:cubicBezTo>
                  <a:pt x="28" y="64"/>
                  <a:pt x="30" y="64"/>
                  <a:pt x="31" y="63"/>
                </a:cubicBezTo>
                <a:cubicBezTo>
                  <a:pt x="44" y="50"/>
                  <a:pt x="44" y="50"/>
                  <a:pt x="44" y="50"/>
                </a:cubicBezTo>
                <a:cubicBezTo>
                  <a:pt x="57" y="63"/>
                  <a:pt x="57" y="63"/>
                  <a:pt x="57" y="63"/>
                </a:cubicBezTo>
                <a:cubicBezTo>
                  <a:pt x="58" y="64"/>
                  <a:pt x="59" y="64"/>
                  <a:pt x="60" y="64"/>
                </a:cubicBezTo>
                <a:cubicBezTo>
                  <a:pt x="61" y="64"/>
                  <a:pt x="61" y="64"/>
                  <a:pt x="62" y="64"/>
                </a:cubicBezTo>
                <a:cubicBezTo>
                  <a:pt x="63" y="63"/>
                  <a:pt x="64" y="62"/>
                  <a:pt x="64" y="60"/>
                </a:cubicBezTo>
                <a:cubicBezTo>
                  <a:pt x="64" y="8"/>
                  <a:pt x="64" y="8"/>
                  <a:pt x="64" y="8"/>
                </a:cubicBezTo>
                <a:cubicBezTo>
                  <a:pt x="120" y="8"/>
                  <a:pt x="120" y="8"/>
                  <a:pt x="120" y="8"/>
                </a:cubicBezTo>
                <a:lnTo>
                  <a:pt x="120" y="92"/>
                </a:lnTo>
                <a:close/>
              </a:path>
            </a:pathLst>
          </a:custGeom>
          <a:solidFill>
            <a:srgbClr val="6CA8D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D2508C"/>
              </a:solidFill>
            </a:endParaRPr>
          </a:p>
        </p:txBody>
      </p:sp>
      <p:sp>
        <p:nvSpPr>
          <p:cNvPr id="66" name="Freeform 5"/>
          <p:cNvSpPr>
            <a:spLocks noEditPoints="1"/>
          </p:cNvSpPr>
          <p:nvPr/>
        </p:nvSpPr>
        <p:spPr bwMode="auto">
          <a:xfrm rot="748895">
            <a:off x="4209355" y="3554280"/>
            <a:ext cx="383975" cy="383973"/>
          </a:xfrm>
          <a:custGeom>
            <a:avLst/>
            <a:gdLst>
              <a:gd name="T0" fmla="*/ 108 w 129"/>
              <a:gd name="T1" fmla="*/ 56 h 129"/>
              <a:gd name="T2" fmla="*/ 104 w 129"/>
              <a:gd name="T3" fmla="*/ 60 h 129"/>
              <a:gd name="T4" fmla="*/ 104 w 129"/>
              <a:gd name="T5" fmla="*/ 111 h 129"/>
              <a:gd name="T6" fmla="*/ 94 w 129"/>
              <a:gd name="T7" fmla="*/ 121 h 129"/>
              <a:gd name="T8" fmla="*/ 20 w 129"/>
              <a:gd name="T9" fmla="*/ 121 h 129"/>
              <a:gd name="T10" fmla="*/ 8 w 129"/>
              <a:gd name="T11" fmla="*/ 111 h 129"/>
              <a:gd name="T12" fmla="*/ 8 w 129"/>
              <a:gd name="T13" fmla="*/ 36 h 129"/>
              <a:gd name="T14" fmla="*/ 20 w 129"/>
              <a:gd name="T15" fmla="*/ 25 h 129"/>
              <a:gd name="T16" fmla="*/ 62 w 129"/>
              <a:gd name="T17" fmla="*/ 25 h 129"/>
              <a:gd name="T18" fmla="*/ 66 w 129"/>
              <a:gd name="T19" fmla="*/ 21 h 129"/>
              <a:gd name="T20" fmla="*/ 62 w 129"/>
              <a:gd name="T21" fmla="*/ 17 h 129"/>
              <a:gd name="T22" fmla="*/ 20 w 129"/>
              <a:gd name="T23" fmla="*/ 17 h 129"/>
              <a:gd name="T24" fmla="*/ 0 w 129"/>
              <a:gd name="T25" fmla="*/ 36 h 129"/>
              <a:gd name="T26" fmla="*/ 0 w 129"/>
              <a:gd name="T27" fmla="*/ 111 h 129"/>
              <a:gd name="T28" fmla="*/ 20 w 129"/>
              <a:gd name="T29" fmla="*/ 129 h 129"/>
              <a:gd name="T30" fmla="*/ 94 w 129"/>
              <a:gd name="T31" fmla="*/ 129 h 129"/>
              <a:gd name="T32" fmla="*/ 112 w 129"/>
              <a:gd name="T33" fmla="*/ 111 h 129"/>
              <a:gd name="T34" fmla="*/ 112 w 129"/>
              <a:gd name="T35" fmla="*/ 60 h 129"/>
              <a:gd name="T36" fmla="*/ 108 w 129"/>
              <a:gd name="T37" fmla="*/ 56 h 129"/>
              <a:gd name="T38" fmla="*/ 124 w 129"/>
              <a:gd name="T39" fmla="*/ 10 h 129"/>
              <a:gd name="T40" fmla="*/ 118 w 129"/>
              <a:gd name="T41" fmla="*/ 4 h 129"/>
              <a:gd name="T42" fmla="*/ 101 w 129"/>
              <a:gd name="T43" fmla="*/ 4 h 129"/>
              <a:gd name="T44" fmla="*/ 89 w 129"/>
              <a:gd name="T45" fmla="*/ 18 h 129"/>
              <a:gd name="T46" fmla="*/ 28 w 129"/>
              <a:gd name="T47" fmla="*/ 77 h 129"/>
              <a:gd name="T48" fmla="*/ 28 w 129"/>
              <a:gd name="T49" fmla="*/ 78 h 129"/>
              <a:gd name="T50" fmla="*/ 28 w 129"/>
              <a:gd name="T51" fmla="*/ 78 h 129"/>
              <a:gd name="T52" fmla="*/ 20 w 129"/>
              <a:gd name="T53" fmla="*/ 105 h 129"/>
              <a:gd name="T54" fmla="*/ 26 w 129"/>
              <a:gd name="T55" fmla="*/ 110 h 129"/>
              <a:gd name="T56" fmla="*/ 51 w 129"/>
              <a:gd name="T57" fmla="*/ 101 h 129"/>
              <a:gd name="T58" fmla="*/ 51 w 129"/>
              <a:gd name="T59" fmla="*/ 101 h 129"/>
              <a:gd name="T60" fmla="*/ 52 w 129"/>
              <a:gd name="T61" fmla="*/ 101 h 129"/>
              <a:gd name="T62" fmla="*/ 111 w 129"/>
              <a:gd name="T63" fmla="*/ 39 h 129"/>
              <a:gd name="T64" fmla="*/ 124 w 129"/>
              <a:gd name="T65" fmla="*/ 28 h 129"/>
              <a:gd name="T66" fmla="*/ 124 w 129"/>
              <a:gd name="T67" fmla="*/ 10 h 129"/>
              <a:gd name="T68" fmla="*/ 31 w 129"/>
              <a:gd name="T69" fmla="*/ 99 h 129"/>
              <a:gd name="T70" fmla="*/ 35 w 129"/>
              <a:gd name="T71" fmla="*/ 87 h 129"/>
              <a:gd name="T72" fmla="*/ 42 w 129"/>
              <a:gd name="T73" fmla="*/ 95 h 129"/>
              <a:gd name="T74" fmla="*/ 31 w 129"/>
              <a:gd name="T75" fmla="*/ 99 h 129"/>
              <a:gd name="T76" fmla="*/ 49 w 129"/>
              <a:gd name="T77" fmla="*/ 90 h 129"/>
              <a:gd name="T78" fmla="*/ 39 w 129"/>
              <a:gd name="T79" fmla="*/ 80 h 129"/>
              <a:gd name="T80" fmla="*/ 93 w 129"/>
              <a:gd name="T81" fmla="*/ 25 h 129"/>
              <a:gd name="T82" fmla="*/ 104 w 129"/>
              <a:gd name="T83" fmla="*/ 35 h 129"/>
              <a:gd name="T84" fmla="*/ 49 w 129"/>
              <a:gd name="T85" fmla="*/ 90 h 129"/>
              <a:gd name="T86" fmla="*/ 118 w 129"/>
              <a:gd name="T87" fmla="*/ 22 h 129"/>
              <a:gd name="T88" fmla="*/ 110 w 129"/>
              <a:gd name="T89" fmla="*/ 30 h 129"/>
              <a:gd name="T90" fmla="*/ 98 w 129"/>
              <a:gd name="T91" fmla="*/ 18 h 129"/>
              <a:gd name="T92" fmla="*/ 107 w 129"/>
              <a:gd name="T93" fmla="*/ 10 h 129"/>
              <a:gd name="T94" fmla="*/ 109 w 129"/>
              <a:gd name="T95" fmla="*/ 9 h 129"/>
              <a:gd name="T96" fmla="*/ 112 w 129"/>
              <a:gd name="T97" fmla="*/ 10 h 129"/>
              <a:gd name="T98" fmla="*/ 118 w 129"/>
              <a:gd name="T99" fmla="*/ 16 h 129"/>
              <a:gd name="T100" fmla="*/ 118 w 129"/>
              <a:gd name="T101" fmla="*/ 22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9" h="129">
                <a:moveTo>
                  <a:pt x="108" y="56"/>
                </a:moveTo>
                <a:cubicBezTo>
                  <a:pt x="106" y="56"/>
                  <a:pt x="104" y="58"/>
                  <a:pt x="104" y="60"/>
                </a:cubicBezTo>
                <a:cubicBezTo>
                  <a:pt x="104" y="111"/>
                  <a:pt x="104" y="111"/>
                  <a:pt x="104" y="111"/>
                </a:cubicBezTo>
                <a:cubicBezTo>
                  <a:pt x="104" y="116"/>
                  <a:pt x="100" y="121"/>
                  <a:pt x="94" y="121"/>
                </a:cubicBezTo>
                <a:cubicBezTo>
                  <a:pt x="20" y="121"/>
                  <a:pt x="20" y="121"/>
                  <a:pt x="20" y="121"/>
                </a:cubicBezTo>
                <a:cubicBezTo>
                  <a:pt x="14" y="121"/>
                  <a:pt x="8" y="116"/>
                  <a:pt x="8" y="111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1"/>
                  <a:pt x="14" y="25"/>
                  <a:pt x="20" y="25"/>
                </a:cubicBezTo>
                <a:cubicBezTo>
                  <a:pt x="62" y="25"/>
                  <a:pt x="62" y="25"/>
                  <a:pt x="62" y="25"/>
                </a:cubicBezTo>
                <a:cubicBezTo>
                  <a:pt x="65" y="25"/>
                  <a:pt x="66" y="23"/>
                  <a:pt x="66" y="21"/>
                </a:cubicBezTo>
                <a:cubicBezTo>
                  <a:pt x="66" y="19"/>
                  <a:pt x="65" y="17"/>
                  <a:pt x="62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9" y="17"/>
                  <a:pt x="0" y="25"/>
                  <a:pt x="0" y="36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22"/>
                  <a:pt x="9" y="129"/>
                  <a:pt x="20" y="129"/>
                </a:cubicBezTo>
                <a:cubicBezTo>
                  <a:pt x="94" y="129"/>
                  <a:pt x="94" y="129"/>
                  <a:pt x="94" y="129"/>
                </a:cubicBezTo>
                <a:cubicBezTo>
                  <a:pt x="105" y="129"/>
                  <a:pt x="112" y="122"/>
                  <a:pt x="112" y="111"/>
                </a:cubicBezTo>
                <a:cubicBezTo>
                  <a:pt x="112" y="60"/>
                  <a:pt x="112" y="60"/>
                  <a:pt x="112" y="60"/>
                </a:cubicBezTo>
                <a:cubicBezTo>
                  <a:pt x="112" y="58"/>
                  <a:pt x="110" y="56"/>
                  <a:pt x="108" y="56"/>
                </a:cubicBezTo>
                <a:close/>
                <a:moveTo>
                  <a:pt x="124" y="10"/>
                </a:moveTo>
                <a:cubicBezTo>
                  <a:pt x="118" y="4"/>
                  <a:pt x="118" y="4"/>
                  <a:pt x="118" y="4"/>
                </a:cubicBezTo>
                <a:cubicBezTo>
                  <a:pt x="114" y="0"/>
                  <a:pt x="105" y="0"/>
                  <a:pt x="101" y="4"/>
                </a:cubicBezTo>
                <a:cubicBezTo>
                  <a:pt x="89" y="18"/>
                  <a:pt x="89" y="18"/>
                  <a:pt x="89" y="18"/>
                </a:cubicBezTo>
                <a:cubicBezTo>
                  <a:pt x="28" y="77"/>
                  <a:pt x="28" y="77"/>
                  <a:pt x="28" y="77"/>
                </a:cubicBezTo>
                <a:cubicBezTo>
                  <a:pt x="28" y="78"/>
                  <a:pt x="28" y="78"/>
                  <a:pt x="28" y="78"/>
                </a:cubicBezTo>
                <a:cubicBezTo>
                  <a:pt x="28" y="78"/>
                  <a:pt x="28" y="78"/>
                  <a:pt x="28" y="78"/>
                </a:cubicBezTo>
                <a:cubicBezTo>
                  <a:pt x="20" y="105"/>
                  <a:pt x="20" y="105"/>
                  <a:pt x="20" y="105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24" y="28"/>
                  <a:pt x="124" y="28"/>
                  <a:pt x="124" y="28"/>
                </a:cubicBezTo>
                <a:cubicBezTo>
                  <a:pt x="129" y="24"/>
                  <a:pt x="129" y="15"/>
                  <a:pt x="124" y="10"/>
                </a:cubicBezTo>
                <a:close/>
                <a:moveTo>
                  <a:pt x="31" y="99"/>
                </a:moveTo>
                <a:cubicBezTo>
                  <a:pt x="35" y="87"/>
                  <a:pt x="35" y="87"/>
                  <a:pt x="35" y="87"/>
                </a:cubicBezTo>
                <a:cubicBezTo>
                  <a:pt x="42" y="95"/>
                  <a:pt x="42" y="95"/>
                  <a:pt x="42" y="95"/>
                </a:cubicBezTo>
                <a:lnTo>
                  <a:pt x="31" y="99"/>
                </a:lnTo>
                <a:close/>
                <a:moveTo>
                  <a:pt x="49" y="90"/>
                </a:moveTo>
                <a:cubicBezTo>
                  <a:pt x="39" y="80"/>
                  <a:pt x="39" y="80"/>
                  <a:pt x="39" y="80"/>
                </a:cubicBezTo>
                <a:cubicBezTo>
                  <a:pt x="93" y="25"/>
                  <a:pt x="93" y="25"/>
                  <a:pt x="93" y="25"/>
                </a:cubicBezTo>
                <a:cubicBezTo>
                  <a:pt x="104" y="35"/>
                  <a:pt x="104" y="35"/>
                  <a:pt x="104" y="35"/>
                </a:cubicBezTo>
                <a:lnTo>
                  <a:pt x="49" y="90"/>
                </a:lnTo>
                <a:close/>
                <a:moveTo>
                  <a:pt x="118" y="22"/>
                </a:moveTo>
                <a:cubicBezTo>
                  <a:pt x="110" y="30"/>
                  <a:pt x="110" y="30"/>
                  <a:pt x="110" y="30"/>
                </a:cubicBezTo>
                <a:cubicBezTo>
                  <a:pt x="98" y="18"/>
                  <a:pt x="98" y="18"/>
                  <a:pt x="98" y="18"/>
                </a:cubicBezTo>
                <a:cubicBezTo>
                  <a:pt x="107" y="10"/>
                  <a:pt x="107" y="10"/>
                  <a:pt x="107" y="10"/>
                </a:cubicBezTo>
                <a:cubicBezTo>
                  <a:pt x="107" y="9"/>
                  <a:pt x="108" y="9"/>
                  <a:pt x="109" y="9"/>
                </a:cubicBezTo>
                <a:cubicBezTo>
                  <a:pt x="111" y="9"/>
                  <a:pt x="112" y="9"/>
                  <a:pt x="112" y="10"/>
                </a:cubicBezTo>
                <a:cubicBezTo>
                  <a:pt x="118" y="16"/>
                  <a:pt x="118" y="16"/>
                  <a:pt x="118" y="16"/>
                </a:cubicBezTo>
                <a:cubicBezTo>
                  <a:pt x="120" y="18"/>
                  <a:pt x="120" y="21"/>
                  <a:pt x="118" y="22"/>
                </a:cubicBezTo>
                <a:close/>
              </a:path>
            </a:pathLst>
          </a:custGeom>
          <a:solidFill>
            <a:srgbClr val="FEC77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 rot="3341544">
            <a:off x="5776038" y="943247"/>
            <a:ext cx="63350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 smtClean="0">
                <a:solidFill>
                  <a:srgbClr val="EE44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输入副标题</a:t>
            </a:r>
            <a:endParaRPr lang="zh-CN" altLang="en-US" sz="700" dirty="0">
              <a:solidFill>
                <a:srgbClr val="EE44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 rot="3396050">
            <a:off x="5495807" y="1108772"/>
            <a:ext cx="1023252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在此输入概要性内容</a:t>
            </a:r>
            <a:r>
              <a:rPr lang="zh-CN" altLang="en-US" sz="5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</a:t>
            </a: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5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5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5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 rot="8741544">
            <a:off x="8006398" y="3132690"/>
            <a:ext cx="63350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 smtClean="0">
                <a:solidFill>
                  <a:srgbClr val="F485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输入副标题</a:t>
            </a:r>
            <a:endParaRPr lang="zh-CN" altLang="en-US" sz="700" dirty="0">
              <a:solidFill>
                <a:srgbClr val="F485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 rot="8796050">
            <a:off x="7526737" y="2928069"/>
            <a:ext cx="1023252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在此输入概要性内容</a:t>
            </a:r>
            <a:r>
              <a:rPr lang="zh-CN" altLang="en-US" sz="5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</a:t>
            </a: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5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5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5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 rot="3341544" flipH="1" flipV="1">
            <a:off x="5713946" y="5353375"/>
            <a:ext cx="63350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dirty="0" smtClean="0">
                <a:solidFill>
                  <a:srgbClr val="6CA8D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输入副标题</a:t>
            </a:r>
            <a:endParaRPr lang="zh-CN" altLang="en-US" sz="700" dirty="0">
              <a:solidFill>
                <a:srgbClr val="6CA8D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 rot="3396050" flipH="1" flipV="1">
            <a:off x="5604432" y="4949323"/>
            <a:ext cx="1023252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在此输入概要性内容</a:t>
            </a:r>
            <a:r>
              <a:rPr lang="zh-CN" altLang="en-US" sz="5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</a:t>
            </a: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5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5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5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 rot="8159177">
            <a:off x="3512280" y="2997195"/>
            <a:ext cx="1023252" cy="581139"/>
            <a:chOff x="3606126" y="4026951"/>
            <a:chExt cx="1023252" cy="581139"/>
          </a:xfrm>
        </p:grpSpPr>
        <p:sp>
          <p:nvSpPr>
            <p:cNvPr id="82" name="文本框 81"/>
            <p:cNvSpPr txBox="1"/>
            <p:nvPr/>
          </p:nvSpPr>
          <p:spPr>
            <a:xfrm rot="11443676">
              <a:off x="3941854" y="4408035"/>
              <a:ext cx="63350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00" dirty="0" smtClean="0">
                  <a:solidFill>
                    <a:srgbClr val="FEC7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输入副标题</a:t>
              </a:r>
              <a:endParaRPr lang="zh-CN" altLang="en-US" sz="700" dirty="0">
                <a:solidFill>
                  <a:srgbClr val="FEC77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 rot="11498183">
              <a:off x="3606126" y="4026951"/>
              <a:ext cx="1023252" cy="438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5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在此输入概要性内容</a:t>
              </a:r>
              <a:r>
                <a:rPr lang="zh-CN" altLang="en-US" sz="5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在此输入概要性</a:t>
              </a:r>
              <a:r>
                <a:rPr lang="zh-CN" altLang="en-US" sz="5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内容在此</a:t>
              </a:r>
              <a:r>
                <a:rPr lang="zh-CN" altLang="en-US" sz="5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输入概要性</a:t>
              </a:r>
              <a:r>
                <a:rPr lang="zh-CN" altLang="en-US" sz="5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内容在此</a:t>
              </a:r>
              <a:r>
                <a:rPr lang="zh-CN" altLang="en-US" sz="5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输入概要性</a:t>
              </a:r>
              <a:r>
                <a:rPr lang="zh-CN" altLang="en-US" sz="5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endParaRPr lang="zh-CN" altLang="en-US" sz="5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5" name="椭圆 84"/>
          <p:cNvSpPr/>
          <p:nvPr/>
        </p:nvSpPr>
        <p:spPr>
          <a:xfrm>
            <a:off x="3951891" y="5592608"/>
            <a:ext cx="6157360" cy="101485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50000"/>
                  <a:alpha val="81000"/>
                </a:schemeClr>
              </a:gs>
              <a:gs pos="75000">
                <a:srgbClr val="AAB7BB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文本框 85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>
                    <a:lumMod val="65000"/>
                  </a:schemeClr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88" name="组合 87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89" name="新月形 88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90" name="新月形 89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91" name="新月形 90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92" name="新月形 91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5796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组合 157"/>
          <p:cNvGrpSpPr/>
          <p:nvPr/>
        </p:nvGrpSpPr>
        <p:grpSpPr>
          <a:xfrm>
            <a:off x="4922152" y="2530568"/>
            <a:ext cx="2935706" cy="2935706"/>
            <a:chOff x="6251754" y="2436989"/>
            <a:chExt cx="2935706" cy="2935706"/>
          </a:xfrm>
        </p:grpSpPr>
        <p:sp>
          <p:nvSpPr>
            <p:cNvPr id="3" name="椭圆 2"/>
            <p:cNvSpPr/>
            <p:nvPr/>
          </p:nvSpPr>
          <p:spPr>
            <a:xfrm>
              <a:off x="6251754" y="2436989"/>
              <a:ext cx="2935706" cy="2935706"/>
            </a:xfrm>
            <a:prstGeom prst="ellipse">
              <a:avLst/>
            </a:prstGeom>
            <a:gradFill>
              <a:gsLst>
                <a:gs pos="83000">
                  <a:srgbClr val="EAEFF2"/>
                </a:gs>
                <a:gs pos="21000">
                  <a:srgbClr val="FDFDFD"/>
                </a:gs>
              </a:gsLst>
              <a:lin ang="2400000" scaled="0"/>
            </a:gradFill>
            <a:ln>
              <a:noFill/>
            </a:ln>
            <a:effectLst>
              <a:outerShdw blurRad="139700" dist="101600" dir="2400000" sx="99000" sy="99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311388" y="2615671"/>
              <a:ext cx="7633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04ABED"/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项目</a:t>
              </a:r>
              <a:r>
                <a:rPr lang="en-US" altLang="zh-CN" dirty="0" smtClean="0">
                  <a:solidFill>
                    <a:srgbClr val="04ABED"/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1</a:t>
              </a:r>
              <a:endParaRPr lang="zh-CN" altLang="en-US" dirty="0">
                <a:solidFill>
                  <a:srgbClr val="04ABED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299367" y="3293179"/>
              <a:ext cx="7938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>
                      <a:lumMod val="75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项目</a:t>
              </a:r>
              <a:r>
                <a:rPr lang="en-US" altLang="zh-CN" dirty="0">
                  <a:solidFill>
                    <a:schemeClr val="bg1">
                      <a:lumMod val="75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2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299367" y="4707140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>
                      <a:lumMod val="75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项目</a:t>
              </a:r>
              <a:r>
                <a:rPr lang="en-US" altLang="zh-CN" dirty="0">
                  <a:solidFill>
                    <a:schemeClr val="bg1">
                      <a:lumMod val="75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4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299367" y="3980312"/>
              <a:ext cx="795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>
                      <a:lumMod val="75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项目</a:t>
              </a:r>
              <a:r>
                <a:rPr lang="en-US" altLang="zh-CN" dirty="0">
                  <a:solidFill>
                    <a:schemeClr val="bg1">
                      <a:lumMod val="75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3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endParaRPr>
            </a:p>
          </p:txBody>
        </p:sp>
        <p:sp>
          <p:nvSpPr>
            <p:cNvPr id="32" name="等腰三角形 31"/>
            <p:cNvSpPr/>
            <p:nvPr/>
          </p:nvSpPr>
          <p:spPr>
            <a:xfrm flipV="1">
              <a:off x="7811594" y="2962899"/>
              <a:ext cx="146573" cy="86922"/>
            </a:xfrm>
            <a:prstGeom prst="triangle">
              <a:avLst/>
            </a:prstGeom>
            <a:solidFill>
              <a:srgbClr val="04AB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4ABED"/>
                </a:solidFill>
              </a:endParaRPr>
            </a:p>
          </p:txBody>
        </p:sp>
        <p:sp>
          <p:nvSpPr>
            <p:cNvPr id="33" name="等腰三角形 32"/>
            <p:cNvSpPr/>
            <p:nvPr/>
          </p:nvSpPr>
          <p:spPr>
            <a:xfrm flipV="1">
              <a:off x="7811594" y="3642253"/>
              <a:ext cx="146573" cy="86922"/>
            </a:xfrm>
            <a:prstGeom prst="triangl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4" name="等腰三角形 33"/>
            <p:cNvSpPr/>
            <p:nvPr/>
          </p:nvSpPr>
          <p:spPr>
            <a:xfrm flipV="1">
              <a:off x="7821267" y="5053090"/>
              <a:ext cx="146573" cy="86922"/>
            </a:xfrm>
            <a:prstGeom prst="triangl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5" name="等腰三角形 34"/>
            <p:cNvSpPr/>
            <p:nvPr/>
          </p:nvSpPr>
          <p:spPr>
            <a:xfrm flipV="1">
              <a:off x="7824606" y="4329441"/>
              <a:ext cx="146573" cy="86922"/>
            </a:xfrm>
            <a:prstGeom prst="triangl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5017726" y="3211346"/>
            <a:ext cx="2707323" cy="289092"/>
            <a:chOff x="7801048" y="2528700"/>
            <a:chExt cx="3461192" cy="86907"/>
          </a:xfrm>
        </p:grpSpPr>
        <p:sp>
          <p:nvSpPr>
            <p:cNvPr id="46" name="椭圆 45"/>
            <p:cNvSpPr/>
            <p:nvPr/>
          </p:nvSpPr>
          <p:spPr>
            <a:xfrm>
              <a:off x="7801048" y="2528700"/>
              <a:ext cx="3461192" cy="86907"/>
            </a:xfrm>
            <a:prstGeom prst="ellipse">
              <a:avLst/>
            </a:prstGeom>
            <a:gradFill flip="none" rotWithShape="1">
              <a:gsLst>
                <a:gs pos="10000">
                  <a:schemeClr val="bg1">
                    <a:lumMod val="65000"/>
                  </a:schemeClr>
                </a:gs>
                <a:gs pos="100000">
                  <a:srgbClr val="F9F9F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7801048" y="2535066"/>
              <a:ext cx="3461192" cy="47233"/>
            </a:xfrm>
            <a:prstGeom prst="rect">
              <a:avLst/>
            </a:prstGeom>
            <a:gradFill>
              <a:gsLst>
                <a:gs pos="83000">
                  <a:srgbClr val="F4F6F7"/>
                </a:gs>
                <a:gs pos="5000">
                  <a:srgbClr val="FBFCFC"/>
                </a:gs>
                <a:gs pos="91000">
                  <a:srgbClr val="F2F5F6">
                    <a:alpha val="10000"/>
                  </a:srgbClr>
                </a:gs>
                <a:gs pos="100000">
                  <a:srgbClr val="DFE4E3">
                    <a:alpha val="0"/>
                  </a:srgbClr>
                </a:gs>
                <a:gs pos="0">
                  <a:srgbClr val="EAEDED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983982" y="4596482"/>
            <a:ext cx="2703160" cy="136291"/>
            <a:chOff x="7332728" y="2506972"/>
            <a:chExt cx="4554456" cy="140696"/>
          </a:xfrm>
        </p:grpSpPr>
        <p:sp>
          <p:nvSpPr>
            <p:cNvPr id="68" name="椭圆 67"/>
            <p:cNvSpPr/>
            <p:nvPr/>
          </p:nvSpPr>
          <p:spPr>
            <a:xfrm>
              <a:off x="7332728" y="2508922"/>
              <a:ext cx="4520339" cy="138746"/>
            </a:xfrm>
            <a:prstGeom prst="ellipse">
              <a:avLst/>
            </a:prstGeom>
            <a:gradFill flip="none" rotWithShape="1">
              <a:gsLst>
                <a:gs pos="10000">
                  <a:schemeClr val="bg1">
                    <a:lumMod val="65000"/>
                  </a:schemeClr>
                </a:gs>
                <a:gs pos="100000">
                  <a:srgbClr val="F9F9F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7504402" y="2506972"/>
              <a:ext cx="4382782" cy="70311"/>
            </a:xfrm>
            <a:prstGeom prst="rect">
              <a:avLst/>
            </a:prstGeom>
            <a:gradFill>
              <a:gsLst>
                <a:gs pos="86000">
                  <a:srgbClr val="F4F6F7"/>
                </a:gs>
                <a:gs pos="22000">
                  <a:srgbClr val="FBFCFC"/>
                </a:gs>
                <a:gs pos="94000">
                  <a:srgbClr val="DFE4E3">
                    <a:alpha val="0"/>
                  </a:srgbClr>
                </a:gs>
                <a:gs pos="11000">
                  <a:srgbClr val="FDFDFD">
                    <a:alpha val="20000"/>
                  </a:srgbClr>
                </a:gs>
                <a:gs pos="0">
                  <a:srgbClr val="EAEDED">
                    <a:alpha val="0"/>
                  </a:srgbClr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4566622" y="3794799"/>
            <a:ext cx="3517629" cy="245113"/>
            <a:chOff x="7373339" y="2391009"/>
            <a:chExt cx="4327158" cy="352716"/>
          </a:xfrm>
        </p:grpSpPr>
        <p:sp>
          <p:nvSpPr>
            <p:cNvPr id="71" name="椭圆 70"/>
            <p:cNvSpPr/>
            <p:nvPr/>
          </p:nvSpPr>
          <p:spPr>
            <a:xfrm>
              <a:off x="7373339" y="2391009"/>
              <a:ext cx="4327158" cy="352716"/>
            </a:xfrm>
            <a:prstGeom prst="ellipse">
              <a:avLst/>
            </a:prstGeom>
            <a:gradFill flip="none" rotWithShape="1">
              <a:gsLst>
                <a:gs pos="15000">
                  <a:schemeClr val="bg1">
                    <a:lumMod val="65000"/>
                    <a:alpha val="50000"/>
                  </a:schemeClr>
                </a:gs>
                <a:gs pos="100000">
                  <a:srgbClr val="F9F9F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矩形 71"/>
            <p:cNvSpPr/>
            <p:nvPr/>
          </p:nvSpPr>
          <p:spPr>
            <a:xfrm>
              <a:off x="7810682" y="2420737"/>
              <a:ext cx="3554106" cy="145502"/>
            </a:xfrm>
            <a:prstGeom prst="rect">
              <a:avLst/>
            </a:prstGeom>
            <a:gradFill>
              <a:gsLst>
                <a:gs pos="86000">
                  <a:srgbClr val="F4F6F7">
                    <a:alpha val="92000"/>
                  </a:srgbClr>
                </a:gs>
                <a:gs pos="11000">
                  <a:srgbClr val="FBFCFC">
                    <a:alpha val="94000"/>
                  </a:srgbClr>
                </a:gs>
                <a:gs pos="100000">
                  <a:srgbClr val="DFE4E3">
                    <a:alpha val="0"/>
                  </a:srgbClr>
                </a:gs>
                <a:gs pos="0">
                  <a:srgbClr val="EAEDED">
                    <a:alpha val="0"/>
                  </a:srgbClr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990541" y="1158897"/>
            <a:ext cx="2653529" cy="593303"/>
            <a:chOff x="8043599" y="1158897"/>
            <a:chExt cx="2653529" cy="593303"/>
          </a:xfrm>
        </p:grpSpPr>
        <p:grpSp>
          <p:nvGrpSpPr>
            <p:cNvPr id="167" name="组合 166"/>
            <p:cNvGrpSpPr/>
            <p:nvPr/>
          </p:nvGrpSpPr>
          <p:grpSpPr>
            <a:xfrm>
              <a:off x="8043599" y="1158897"/>
              <a:ext cx="552545" cy="486346"/>
              <a:chOff x="7976529" y="951079"/>
              <a:chExt cx="552545" cy="486346"/>
            </a:xfrm>
            <a:solidFill>
              <a:srgbClr val="04ABED"/>
            </a:solidFill>
          </p:grpSpPr>
          <p:grpSp>
            <p:nvGrpSpPr>
              <p:cNvPr id="100" name="组合 99"/>
              <p:cNvGrpSpPr/>
              <p:nvPr/>
            </p:nvGrpSpPr>
            <p:grpSpPr>
              <a:xfrm>
                <a:off x="7976529" y="951079"/>
                <a:ext cx="552545" cy="241668"/>
                <a:chOff x="8867331" y="1197836"/>
                <a:chExt cx="1052186" cy="460312"/>
              </a:xfrm>
              <a:grpFill/>
            </p:grpSpPr>
            <p:sp>
              <p:nvSpPr>
                <p:cNvPr id="36" name="斜纹 35"/>
                <p:cNvSpPr/>
                <p:nvPr/>
              </p:nvSpPr>
              <p:spPr>
                <a:xfrm flipH="1" flipV="1">
                  <a:off x="8867331" y="1197836"/>
                  <a:ext cx="525701" cy="460129"/>
                </a:xfrm>
                <a:prstGeom prst="diagStripe">
                  <a:avLst>
                    <a:gd name="adj" fmla="val 76001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斜纹 36"/>
                <p:cNvSpPr/>
                <p:nvPr/>
              </p:nvSpPr>
              <p:spPr>
                <a:xfrm rot="10800000" flipH="1">
                  <a:off x="9393816" y="1198019"/>
                  <a:ext cx="525701" cy="460129"/>
                </a:xfrm>
                <a:prstGeom prst="diagStripe">
                  <a:avLst>
                    <a:gd name="adj" fmla="val 76001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5" name="组合 94"/>
              <p:cNvGrpSpPr/>
              <p:nvPr/>
            </p:nvGrpSpPr>
            <p:grpSpPr>
              <a:xfrm>
                <a:off x="8054290" y="1126048"/>
                <a:ext cx="397022" cy="311377"/>
                <a:chOff x="7094538" y="3497263"/>
                <a:chExt cx="1030288" cy="808038"/>
              </a:xfrm>
              <a:grpFill/>
              <a:effectLst/>
              <a:scene3d>
                <a:camera prst="orthographicFront">
                  <a:rot lat="0" lon="19799968" rev="0"/>
                </a:camera>
                <a:lightRig rig="threePt" dir="t"/>
              </a:scene3d>
            </p:grpSpPr>
            <p:sp>
              <p:nvSpPr>
                <p:cNvPr id="96" name="Freeform 17"/>
                <p:cNvSpPr>
                  <a:spLocks/>
                </p:cNvSpPr>
                <p:nvPr/>
              </p:nvSpPr>
              <p:spPr bwMode="auto">
                <a:xfrm>
                  <a:off x="7094538" y="3497263"/>
                  <a:ext cx="1030288" cy="357188"/>
                </a:xfrm>
                <a:custGeom>
                  <a:avLst/>
                  <a:gdLst>
                    <a:gd name="T0" fmla="*/ 19 w 272"/>
                    <a:gd name="T1" fmla="*/ 95 h 95"/>
                    <a:gd name="T2" fmla="*/ 0 w 272"/>
                    <a:gd name="T3" fmla="*/ 75 h 95"/>
                    <a:gd name="T4" fmla="*/ 272 w 272"/>
                    <a:gd name="T5" fmla="*/ 75 h 95"/>
                    <a:gd name="T6" fmla="*/ 252 w 272"/>
                    <a:gd name="T7" fmla="*/ 95 h 95"/>
                    <a:gd name="T8" fmla="*/ 19 w 272"/>
                    <a:gd name="T9" fmla="*/ 9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2" h="95">
                      <a:moveTo>
                        <a:pt x="19" y="95"/>
                      </a:move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75" y="0"/>
                        <a:pt x="197" y="0"/>
                        <a:pt x="272" y="75"/>
                      </a:cubicBezTo>
                      <a:cubicBezTo>
                        <a:pt x="252" y="95"/>
                        <a:pt x="252" y="95"/>
                        <a:pt x="252" y="95"/>
                      </a:cubicBezTo>
                      <a:cubicBezTo>
                        <a:pt x="188" y="31"/>
                        <a:pt x="83" y="31"/>
                        <a:pt x="19" y="9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97" name="Freeform 18"/>
                <p:cNvSpPr>
                  <a:spLocks/>
                </p:cNvSpPr>
                <p:nvPr/>
              </p:nvSpPr>
              <p:spPr bwMode="auto">
                <a:xfrm>
                  <a:off x="7231063" y="3708401"/>
                  <a:ext cx="757238" cy="280988"/>
                </a:xfrm>
                <a:custGeom>
                  <a:avLst/>
                  <a:gdLst>
                    <a:gd name="T0" fmla="*/ 19 w 200"/>
                    <a:gd name="T1" fmla="*/ 75 h 75"/>
                    <a:gd name="T2" fmla="*/ 0 w 200"/>
                    <a:gd name="T3" fmla="*/ 55 h 75"/>
                    <a:gd name="T4" fmla="*/ 200 w 200"/>
                    <a:gd name="T5" fmla="*/ 55 h 75"/>
                    <a:gd name="T6" fmla="*/ 180 w 200"/>
                    <a:gd name="T7" fmla="*/ 75 h 75"/>
                    <a:gd name="T8" fmla="*/ 19 w 200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0" h="75">
                      <a:moveTo>
                        <a:pt x="19" y="75"/>
                      </a:moveTo>
                      <a:cubicBezTo>
                        <a:pt x="0" y="55"/>
                        <a:pt x="0" y="55"/>
                        <a:pt x="0" y="55"/>
                      </a:cubicBezTo>
                      <a:cubicBezTo>
                        <a:pt x="55" y="0"/>
                        <a:pt x="145" y="0"/>
                        <a:pt x="200" y="55"/>
                      </a:cubicBezTo>
                      <a:cubicBezTo>
                        <a:pt x="180" y="75"/>
                        <a:pt x="180" y="75"/>
                        <a:pt x="180" y="75"/>
                      </a:cubicBezTo>
                      <a:cubicBezTo>
                        <a:pt x="136" y="30"/>
                        <a:pt x="63" y="30"/>
                        <a:pt x="19" y="7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98" name="Freeform 19"/>
                <p:cNvSpPr>
                  <a:spLocks/>
                </p:cNvSpPr>
                <p:nvPr/>
              </p:nvSpPr>
              <p:spPr bwMode="auto">
                <a:xfrm>
                  <a:off x="7366000" y="3917951"/>
                  <a:ext cx="485775" cy="207963"/>
                </a:xfrm>
                <a:custGeom>
                  <a:avLst/>
                  <a:gdLst>
                    <a:gd name="T0" fmla="*/ 19 w 128"/>
                    <a:gd name="T1" fmla="*/ 55 h 55"/>
                    <a:gd name="T2" fmla="*/ 0 w 128"/>
                    <a:gd name="T3" fmla="*/ 35 h 55"/>
                    <a:gd name="T4" fmla="*/ 128 w 128"/>
                    <a:gd name="T5" fmla="*/ 35 h 55"/>
                    <a:gd name="T6" fmla="*/ 108 w 128"/>
                    <a:gd name="T7" fmla="*/ 55 h 55"/>
                    <a:gd name="T8" fmla="*/ 19 w 128"/>
                    <a:gd name="T9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55">
                      <a:moveTo>
                        <a:pt x="19" y="55"/>
                      </a:move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35" y="0"/>
                        <a:pt x="92" y="0"/>
                        <a:pt x="128" y="35"/>
                      </a:cubicBezTo>
                      <a:cubicBezTo>
                        <a:pt x="108" y="55"/>
                        <a:pt x="108" y="55"/>
                        <a:pt x="108" y="55"/>
                      </a:cubicBezTo>
                      <a:cubicBezTo>
                        <a:pt x="84" y="30"/>
                        <a:pt x="44" y="30"/>
                        <a:pt x="19" y="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99" name="Freeform 20"/>
                <p:cNvSpPr>
                  <a:spLocks/>
                </p:cNvSpPr>
                <p:nvPr/>
              </p:nvSpPr>
              <p:spPr bwMode="auto">
                <a:xfrm>
                  <a:off x="7526338" y="4140201"/>
                  <a:ext cx="166688" cy="165100"/>
                </a:xfrm>
                <a:custGeom>
                  <a:avLst/>
                  <a:gdLst>
                    <a:gd name="T0" fmla="*/ 36 w 44"/>
                    <a:gd name="T1" fmla="*/ 36 h 44"/>
                    <a:gd name="T2" fmla="*/ 7 w 44"/>
                    <a:gd name="T3" fmla="*/ 36 h 44"/>
                    <a:gd name="T4" fmla="*/ 7 w 44"/>
                    <a:gd name="T5" fmla="*/ 7 h 44"/>
                    <a:gd name="T6" fmla="*/ 36 w 44"/>
                    <a:gd name="T7" fmla="*/ 7 h 44"/>
                    <a:gd name="T8" fmla="*/ 36 w 44"/>
                    <a:gd name="T9" fmla="*/ 36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44">
                      <a:moveTo>
                        <a:pt x="36" y="36"/>
                      </a:moveTo>
                      <a:cubicBezTo>
                        <a:pt x="28" y="44"/>
                        <a:pt x="15" y="44"/>
                        <a:pt x="7" y="36"/>
                      </a:cubicBezTo>
                      <a:cubicBezTo>
                        <a:pt x="0" y="28"/>
                        <a:pt x="0" y="15"/>
                        <a:pt x="7" y="7"/>
                      </a:cubicBezTo>
                      <a:cubicBezTo>
                        <a:pt x="15" y="0"/>
                        <a:pt x="28" y="0"/>
                        <a:pt x="36" y="7"/>
                      </a:cubicBezTo>
                      <a:cubicBezTo>
                        <a:pt x="44" y="15"/>
                        <a:pt x="44" y="28"/>
                        <a:pt x="36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</p:grpSp>
        </p:grpSp>
        <p:sp>
          <p:nvSpPr>
            <p:cNvPr id="102" name="文本框 101"/>
            <p:cNvSpPr txBox="1"/>
            <p:nvPr/>
          </p:nvSpPr>
          <p:spPr>
            <a:xfrm>
              <a:off x="8717099" y="1228980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04ABED"/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这货是赠品</a:t>
              </a:r>
              <a:endParaRPr lang="zh-CN" altLang="en-US" sz="2800" dirty="0">
                <a:solidFill>
                  <a:srgbClr val="04ABED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endParaRPr>
            </a:p>
          </p:txBody>
        </p:sp>
      </p:grpSp>
      <p:sp>
        <p:nvSpPr>
          <p:cNvPr id="103" name="文本框 102"/>
          <p:cNvSpPr txBox="1"/>
          <p:nvPr/>
        </p:nvSpPr>
        <p:spPr>
          <a:xfrm>
            <a:off x="7990541" y="1813514"/>
            <a:ext cx="30141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在此输入装饰性内容，没错我是装饰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在此输入装饰性内容，没错我是装饰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</a:t>
            </a:r>
            <a:endParaRPr lang="zh-CN" altLang="en-US" sz="7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664041" y="4423020"/>
            <a:ext cx="3012397" cy="603044"/>
            <a:chOff x="8511373" y="4411063"/>
            <a:chExt cx="3012397" cy="603044"/>
          </a:xfrm>
        </p:grpSpPr>
        <p:grpSp>
          <p:nvGrpSpPr>
            <p:cNvPr id="122" name="组合 121"/>
            <p:cNvGrpSpPr/>
            <p:nvPr/>
          </p:nvGrpSpPr>
          <p:grpSpPr>
            <a:xfrm>
              <a:off x="8511373" y="4411063"/>
              <a:ext cx="552545" cy="241668"/>
              <a:chOff x="8867331" y="1197836"/>
              <a:chExt cx="1052186" cy="460312"/>
            </a:xfrm>
          </p:grpSpPr>
          <p:sp>
            <p:nvSpPr>
              <p:cNvPr id="128" name="斜纹 127"/>
              <p:cNvSpPr/>
              <p:nvPr/>
            </p:nvSpPr>
            <p:spPr>
              <a:xfrm flipH="1" flipV="1">
                <a:off x="8867331" y="1197836"/>
                <a:ext cx="525701" cy="460129"/>
              </a:xfrm>
              <a:prstGeom prst="diagStripe">
                <a:avLst>
                  <a:gd name="adj" fmla="val 76001"/>
                </a:avLst>
              </a:prstGeom>
              <a:solidFill>
                <a:srgbClr val="292B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斜纹 128"/>
              <p:cNvSpPr/>
              <p:nvPr/>
            </p:nvSpPr>
            <p:spPr>
              <a:xfrm rot="10800000" flipH="1">
                <a:off x="9393816" y="1198019"/>
                <a:ext cx="525701" cy="460129"/>
              </a:xfrm>
              <a:prstGeom prst="diagStripe">
                <a:avLst>
                  <a:gd name="adj" fmla="val 76001"/>
                </a:avLst>
              </a:prstGeom>
              <a:solidFill>
                <a:srgbClr val="292B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8591565" y="4598753"/>
              <a:ext cx="327196" cy="343182"/>
              <a:chOff x="7119938" y="1639888"/>
              <a:chExt cx="974725" cy="1022350"/>
            </a:xfrm>
            <a:solidFill>
              <a:srgbClr val="292B2A"/>
            </a:solidFill>
            <a:effectLst/>
            <a:scene3d>
              <a:camera prst="orthographicFront">
                <a:rot lat="0" lon="19799968" rev="0"/>
              </a:camera>
              <a:lightRig rig="threePt" dir="t"/>
            </a:scene3d>
          </p:grpSpPr>
          <p:sp>
            <p:nvSpPr>
              <p:cNvPr id="75" name="Freeform 21"/>
              <p:cNvSpPr>
                <a:spLocks/>
              </p:cNvSpPr>
              <p:nvPr/>
            </p:nvSpPr>
            <p:spPr bwMode="auto">
              <a:xfrm>
                <a:off x="7158038" y="2417763"/>
                <a:ext cx="125413" cy="244475"/>
              </a:xfrm>
              <a:custGeom>
                <a:avLst/>
                <a:gdLst>
                  <a:gd name="T0" fmla="*/ 33 w 33"/>
                  <a:gd name="T1" fmla="*/ 60 h 65"/>
                  <a:gd name="T2" fmla="*/ 28 w 33"/>
                  <a:gd name="T3" fmla="*/ 65 h 65"/>
                  <a:gd name="T4" fmla="*/ 5 w 33"/>
                  <a:gd name="T5" fmla="*/ 65 h 65"/>
                  <a:gd name="T6" fmla="*/ 0 w 33"/>
                  <a:gd name="T7" fmla="*/ 60 h 65"/>
                  <a:gd name="T8" fmla="*/ 0 w 33"/>
                  <a:gd name="T9" fmla="*/ 6 h 65"/>
                  <a:gd name="T10" fmla="*/ 5 w 33"/>
                  <a:gd name="T11" fmla="*/ 0 h 65"/>
                  <a:gd name="T12" fmla="*/ 28 w 33"/>
                  <a:gd name="T13" fmla="*/ 0 h 65"/>
                  <a:gd name="T14" fmla="*/ 33 w 33"/>
                  <a:gd name="T15" fmla="*/ 6 h 65"/>
                  <a:gd name="T16" fmla="*/ 33 w 33"/>
                  <a:gd name="T17" fmla="*/ 6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65">
                    <a:moveTo>
                      <a:pt x="33" y="60"/>
                    </a:moveTo>
                    <a:cubicBezTo>
                      <a:pt x="33" y="63"/>
                      <a:pt x="31" y="65"/>
                      <a:pt x="28" y="65"/>
                    </a:cubicBezTo>
                    <a:cubicBezTo>
                      <a:pt x="5" y="65"/>
                      <a:pt x="5" y="65"/>
                      <a:pt x="5" y="65"/>
                    </a:cubicBezTo>
                    <a:cubicBezTo>
                      <a:pt x="2" y="65"/>
                      <a:pt x="0" y="63"/>
                      <a:pt x="0" y="6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1" y="0"/>
                      <a:pt x="33" y="2"/>
                      <a:pt x="33" y="6"/>
                    </a:cubicBezTo>
                    <a:lnTo>
                      <a:pt x="33" y="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22"/>
              <p:cNvSpPr>
                <a:spLocks/>
              </p:cNvSpPr>
              <p:nvPr/>
            </p:nvSpPr>
            <p:spPr bwMode="auto">
              <a:xfrm>
                <a:off x="7359650" y="2255838"/>
                <a:ext cx="128588" cy="406400"/>
              </a:xfrm>
              <a:custGeom>
                <a:avLst/>
                <a:gdLst>
                  <a:gd name="T0" fmla="*/ 34 w 34"/>
                  <a:gd name="T1" fmla="*/ 103 h 108"/>
                  <a:gd name="T2" fmla="*/ 28 w 34"/>
                  <a:gd name="T3" fmla="*/ 108 h 108"/>
                  <a:gd name="T4" fmla="*/ 6 w 34"/>
                  <a:gd name="T5" fmla="*/ 108 h 108"/>
                  <a:gd name="T6" fmla="*/ 0 w 34"/>
                  <a:gd name="T7" fmla="*/ 103 h 108"/>
                  <a:gd name="T8" fmla="*/ 0 w 34"/>
                  <a:gd name="T9" fmla="*/ 5 h 108"/>
                  <a:gd name="T10" fmla="*/ 6 w 34"/>
                  <a:gd name="T11" fmla="*/ 0 h 108"/>
                  <a:gd name="T12" fmla="*/ 28 w 34"/>
                  <a:gd name="T13" fmla="*/ 0 h 108"/>
                  <a:gd name="T14" fmla="*/ 34 w 34"/>
                  <a:gd name="T15" fmla="*/ 5 h 108"/>
                  <a:gd name="T16" fmla="*/ 34 w 34"/>
                  <a:gd name="T17" fmla="*/ 103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08">
                    <a:moveTo>
                      <a:pt x="34" y="103"/>
                    </a:moveTo>
                    <a:cubicBezTo>
                      <a:pt x="34" y="106"/>
                      <a:pt x="31" y="108"/>
                      <a:pt x="28" y="108"/>
                    </a:cubicBezTo>
                    <a:cubicBezTo>
                      <a:pt x="6" y="108"/>
                      <a:pt x="6" y="108"/>
                      <a:pt x="6" y="108"/>
                    </a:cubicBezTo>
                    <a:cubicBezTo>
                      <a:pt x="3" y="108"/>
                      <a:pt x="0" y="106"/>
                      <a:pt x="0" y="10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1" y="0"/>
                      <a:pt x="34" y="2"/>
                      <a:pt x="34" y="5"/>
                    </a:cubicBezTo>
                    <a:lnTo>
                      <a:pt x="3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23"/>
              <p:cNvSpPr>
                <a:spLocks/>
              </p:cNvSpPr>
              <p:nvPr/>
            </p:nvSpPr>
            <p:spPr bwMode="auto">
              <a:xfrm>
                <a:off x="7564438" y="2090738"/>
                <a:ext cx="123825" cy="571500"/>
              </a:xfrm>
              <a:custGeom>
                <a:avLst/>
                <a:gdLst>
                  <a:gd name="T0" fmla="*/ 33 w 33"/>
                  <a:gd name="T1" fmla="*/ 147 h 152"/>
                  <a:gd name="T2" fmla="*/ 28 w 33"/>
                  <a:gd name="T3" fmla="*/ 152 h 152"/>
                  <a:gd name="T4" fmla="*/ 5 w 33"/>
                  <a:gd name="T5" fmla="*/ 152 h 152"/>
                  <a:gd name="T6" fmla="*/ 0 w 33"/>
                  <a:gd name="T7" fmla="*/ 147 h 152"/>
                  <a:gd name="T8" fmla="*/ 0 w 33"/>
                  <a:gd name="T9" fmla="*/ 6 h 152"/>
                  <a:gd name="T10" fmla="*/ 5 w 33"/>
                  <a:gd name="T11" fmla="*/ 0 h 152"/>
                  <a:gd name="T12" fmla="*/ 28 w 33"/>
                  <a:gd name="T13" fmla="*/ 0 h 152"/>
                  <a:gd name="T14" fmla="*/ 33 w 33"/>
                  <a:gd name="T15" fmla="*/ 6 h 152"/>
                  <a:gd name="T16" fmla="*/ 33 w 33"/>
                  <a:gd name="T17" fmla="*/ 14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152">
                    <a:moveTo>
                      <a:pt x="33" y="147"/>
                    </a:moveTo>
                    <a:cubicBezTo>
                      <a:pt x="33" y="150"/>
                      <a:pt x="31" y="152"/>
                      <a:pt x="28" y="152"/>
                    </a:cubicBezTo>
                    <a:cubicBezTo>
                      <a:pt x="5" y="152"/>
                      <a:pt x="5" y="152"/>
                      <a:pt x="5" y="152"/>
                    </a:cubicBezTo>
                    <a:cubicBezTo>
                      <a:pt x="2" y="152"/>
                      <a:pt x="0" y="150"/>
                      <a:pt x="0" y="14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1" y="0"/>
                      <a:pt x="33" y="3"/>
                      <a:pt x="33" y="6"/>
                    </a:cubicBezTo>
                    <a:lnTo>
                      <a:pt x="33" y="1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24"/>
              <p:cNvSpPr>
                <a:spLocks/>
              </p:cNvSpPr>
              <p:nvPr/>
            </p:nvSpPr>
            <p:spPr bwMode="auto">
              <a:xfrm>
                <a:off x="7764463" y="1928813"/>
                <a:ext cx="128588" cy="733425"/>
              </a:xfrm>
              <a:custGeom>
                <a:avLst/>
                <a:gdLst>
                  <a:gd name="T0" fmla="*/ 34 w 34"/>
                  <a:gd name="T1" fmla="*/ 190 h 195"/>
                  <a:gd name="T2" fmla="*/ 28 w 34"/>
                  <a:gd name="T3" fmla="*/ 195 h 195"/>
                  <a:gd name="T4" fmla="*/ 6 w 34"/>
                  <a:gd name="T5" fmla="*/ 195 h 195"/>
                  <a:gd name="T6" fmla="*/ 0 w 34"/>
                  <a:gd name="T7" fmla="*/ 190 h 195"/>
                  <a:gd name="T8" fmla="*/ 0 w 34"/>
                  <a:gd name="T9" fmla="*/ 6 h 195"/>
                  <a:gd name="T10" fmla="*/ 6 w 34"/>
                  <a:gd name="T11" fmla="*/ 0 h 195"/>
                  <a:gd name="T12" fmla="*/ 28 w 34"/>
                  <a:gd name="T13" fmla="*/ 0 h 195"/>
                  <a:gd name="T14" fmla="*/ 34 w 34"/>
                  <a:gd name="T15" fmla="*/ 6 h 195"/>
                  <a:gd name="T16" fmla="*/ 34 w 34"/>
                  <a:gd name="T17" fmla="*/ 19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95">
                    <a:moveTo>
                      <a:pt x="34" y="190"/>
                    </a:moveTo>
                    <a:cubicBezTo>
                      <a:pt x="34" y="193"/>
                      <a:pt x="31" y="195"/>
                      <a:pt x="28" y="195"/>
                    </a:cubicBezTo>
                    <a:cubicBezTo>
                      <a:pt x="6" y="195"/>
                      <a:pt x="6" y="195"/>
                      <a:pt x="6" y="195"/>
                    </a:cubicBezTo>
                    <a:cubicBezTo>
                      <a:pt x="3" y="195"/>
                      <a:pt x="0" y="193"/>
                      <a:pt x="0" y="19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1" y="0"/>
                      <a:pt x="34" y="2"/>
                      <a:pt x="34" y="6"/>
                    </a:cubicBezTo>
                    <a:lnTo>
                      <a:pt x="34" y="1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25"/>
              <p:cNvSpPr>
                <a:spLocks/>
              </p:cNvSpPr>
              <p:nvPr/>
            </p:nvSpPr>
            <p:spPr bwMode="auto">
              <a:xfrm>
                <a:off x="7969250" y="1763713"/>
                <a:ext cx="125413" cy="898525"/>
              </a:xfrm>
              <a:custGeom>
                <a:avLst/>
                <a:gdLst>
                  <a:gd name="T0" fmla="*/ 33 w 33"/>
                  <a:gd name="T1" fmla="*/ 234 h 239"/>
                  <a:gd name="T2" fmla="*/ 28 w 33"/>
                  <a:gd name="T3" fmla="*/ 239 h 239"/>
                  <a:gd name="T4" fmla="*/ 5 w 33"/>
                  <a:gd name="T5" fmla="*/ 239 h 239"/>
                  <a:gd name="T6" fmla="*/ 0 w 33"/>
                  <a:gd name="T7" fmla="*/ 234 h 239"/>
                  <a:gd name="T8" fmla="*/ 0 w 33"/>
                  <a:gd name="T9" fmla="*/ 6 h 239"/>
                  <a:gd name="T10" fmla="*/ 5 w 33"/>
                  <a:gd name="T11" fmla="*/ 0 h 239"/>
                  <a:gd name="T12" fmla="*/ 28 w 33"/>
                  <a:gd name="T13" fmla="*/ 0 h 239"/>
                  <a:gd name="T14" fmla="*/ 33 w 33"/>
                  <a:gd name="T15" fmla="*/ 6 h 239"/>
                  <a:gd name="T16" fmla="*/ 33 w 33"/>
                  <a:gd name="T17" fmla="*/ 234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239">
                    <a:moveTo>
                      <a:pt x="33" y="234"/>
                    </a:moveTo>
                    <a:cubicBezTo>
                      <a:pt x="33" y="237"/>
                      <a:pt x="31" y="239"/>
                      <a:pt x="28" y="239"/>
                    </a:cubicBezTo>
                    <a:cubicBezTo>
                      <a:pt x="5" y="239"/>
                      <a:pt x="5" y="239"/>
                      <a:pt x="5" y="239"/>
                    </a:cubicBezTo>
                    <a:cubicBezTo>
                      <a:pt x="2" y="239"/>
                      <a:pt x="0" y="237"/>
                      <a:pt x="0" y="23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1" y="0"/>
                      <a:pt x="33" y="3"/>
                      <a:pt x="33" y="6"/>
                    </a:cubicBezTo>
                    <a:lnTo>
                      <a:pt x="33" y="2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26"/>
              <p:cNvSpPr>
                <a:spLocks/>
              </p:cNvSpPr>
              <p:nvPr/>
            </p:nvSpPr>
            <p:spPr bwMode="auto">
              <a:xfrm>
                <a:off x="7786688" y="1639888"/>
                <a:ext cx="122238" cy="123825"/>
              </a:xfrm>
              <a:custGeom>
                <a:avLst/>
                <a:gdLst>
                  <a:gd name="T0" fmla="*/ 0 w 77"/>
                  <a:gd name="T1" fmla="*/ 21 h 78"/>
                  <a:gd name="T2" fmla="*/ 77 w 77"/>
                  <a:gd name="T3" fmla="*/ 0 h 78"/>
                  <a:gd name="T4" fmla="*/ 77 w 77"/>
                  <a:gd name="T5" fmla="*/ 78 h 78"/>
                  <a:gd name="T6" fmla="*/ 0 w 77"/>
                  <a:gd name="T7" fmla="*/ 2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7" h="78">
                    <a:moveTo>
                      <a:pt x="0" y="21"/>
                    </a:moveTo>
                    <a:lnTo>
                      <a:pt x="77" y="0"/>
                    </a:lnTo>
                    <a:lnTo>
                      <a:pt x="77" y="78"/>
                    </a:lnTo>
                    <a:lnTo>
                      <a:pt x="0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27"/>
              <p:cNvSpPr>
                <a:spLocks/>
              </p:cNvSpPr>
              <p:nvPr/>
            </p:nvSpPr>
            <p:spPr bwMode="auto">
              <a:xfrm>
                <a:off x="7119938" y="1695451"/>
                <a:ext cx="750888" cy="609600"/>
              </a:xfrm>
              <a:custGeom>
                <a:avLst/>
                <a:gdLst>
                  <a:gd name="T0" fmla="*/ 17 w 473"/>
                  <a:gd name="T1" fmla="*/ 384 h 384"/>
                  <a:gd name="T2" fmla="*/ 0 w 473"/>
                  <a:gd name="T3" fmla="*/ 372 h 384"/>
                  <a:gd name="T4" fmla="*/ 175 w 473"/>
                  <a:gd name="T5" fmla="*/ 149 h 384"/>
                  <a:gd name="T6" fmla="*/ 232 w 473"/>
                  <a:gd name="T7" fmla="*/ 194 h 384"/>
                  <a:gd name="T8" fmla="*/ 311 w 473"/>
                  <a:gd name="T9" fmla="*/ 92 h 384"/>
                  <a:gd name="T10" fmla="*/ 354 w 473"/>
                  <a:gd name="T11" fmla="*/ 128 h 384"/>
                  <a:gd name="T12" fmla="*/ 456 w 473"/>
                  <a:gd name="T13" fmla="*/ 0 h 384"/>
                  <a:gd name="T14" fmla="*/ 473 w 473"/>
                  <a:gd name="T15" fmla="*/ 12 h 384"/>
                  <a:gd name="T16" fmla="*/ 358 w 473"/>
                  <a:gd name="T17" fmla="*/ 156 h 384"/>
                  <a:gd name="T18" fmla="*/ 315 w 473"/>
                  <a:gd name="T19" fmla="*/ 123 h 384"/>
                  <a:gd name="T20" fmla="*/ 237 w 473"/>
                  <a:gd name="T21" fmla="*/ 223 h 384"/>
                  <a:gd name="T22" fmla="*/ 179 w 473"/>
                  <a:gd name="T23" fmla="*/ 178 h 384"/>
                  <a:gd name="T24" fmla="*/ 17 w 473"/>
                  <a:gd name="T25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3" h="384">
                    <a:moveTo>
                      <a:pt x="17" y="384"/>
                    </a:moveTo>
                    <a:lnTo>
                      <a:pt x="0" y="372"/>
                    </a:lnTo>
                    <a:lnTo>
                      <a:pt x="175" y="149"/>
                    </a:lnTo>
                    <a:lnTo>
                      <a:pt x="232" y="194"/>
                    </a:lnTo>
                    <a:lnTo>
                      <a:pt x="311" y="92"/>
                    </a:lnTo>
                    <a:lnTo>
                      <a:pt x="354" y="128"/>
                    </a:lnTo>
                    <a:lnTo>
                      <a:pt x="456" y="0"/>
                    </a:lnTo>
                    <a:lnTo>
                      <a:pt x="473" y="12"/>
                    </a:lnTo>
                    <a:lnTo>
                      <a:pt x="358" y="156"/>
                    </a:lnTo>
                    <a:lnTo>
                      <a:pt x="315" y="123"/>
                    </a:lnTo>
                    <a:lnTo>
                      <a:pt x="237" y="223"/>
                    </a:lnTo>
                    <a:lnTo>
                      <a:pt x="179" y="178"/>
                    </a:lnTo>
                    <a:lnTo>
                      <a:pt x="17" y="38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20" name="文本框 119"/>
            <p:cNvSpPr txBox="1"/>
            <p:nvPr/>
          </p:nvSpPr>
          <p:spPr>
            <a:xfrm>
              <a:off x="9184668" y="4490887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在此输入</a:t>
              </a:r>
              <a:r>
                <a:rPr lang="zh-CN" altLang="en-US" sz="2800" dirty="0"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标题</a:t>
              </a:r>
            </a:p>
          </p:txBody>
        </p:sp>
      </p:grpSp>
      <p:sp>
        <p:nvSpPr>
          <p:cNvPr id="121" name="文本框 120"/>
          <p:cNvSpPr txBox="1"/>
          <p:nvPr/>
        </p:nvSpPr>
        <p:spPr>
          <a:xfrm>
            <a:off x="8664041" y="5087378"/>
            <a:ext cx="30141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在此输入装饰性内容，没错我是装饰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在此输入装饰性内容，没错我是装饰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</a:t>
            </a:r>
            <a:endParaRPr lang="zh-CN" altLang="en-US" sz="7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1491201" y="2406817"/>
            <a:ext cx="30594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在此输入装饰性内容，没错我是装饰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在此输入装饰性内容，没错我是装饰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</a:t>
            </a:r>
            <a:endParaRPr lang="zh-CN" altLang="en-US" sz="7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491201" y="1752200"/>
            <a:ext cx="2974502" cy="640928"/>
            <a:chOff x="1544260" y="1752200"/>
            <a:chExt cx="2974502" cy="640928"/>
          </a:xfrm>
        </p:grpSpPr>
        <p:grpSp>
          <p:nvGrpSpPr>
            <p:cNvPr id="105" name="组合 104"/>
            <p:cNvGrpSpPr/>
            <p:nvPr/>
          </p:nvGrpSpPr>
          <p:grpSpPr>
            <a:xfrm>
              <a:off x="1544260" y="1752200"/>
              <a:ext cx="552545" cy="241668"/>
              <a:chOff x="8867331" y="1197836"/>
              <a:chExt cx="1052186" cy="460312"/>
            </a:xfrm>
          </p:grpSpPr>
          <p:sp>
            <p:nvSpPr>
              <p:cNvPr id="111" name="斜纹 110"/>
              <p:cNvSpPr/>
              <p:nvPr/>
            </p:nvSpPr>
            <p:spPr>
              <a:xfrm flipH="1" flipV="1">
                <a:off x="8867331" y="1197836"/>
                <a:ext cx="525701" cy="460129"/>
              </a:xfrm>
              <a:prstGeom prst="diagStripe">
                <a:avLst>
                  <a:gd name="adj" fmla="val 76001"/>
                </a:avLst>
              </a:prstGeom>
              <a:solidFill>
                <a:srgbClr val="292B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斜纹 111"/>
              <p:cNvSpPr/>
              <p:nvPr/>
            </p:nvSpPr>
            <p:spPr>
              <a:xfrm rot="10800000" flipH="1">
                <a:off x="9393816" y="1198019"/>
                <a:ext cx="525701" cy="460129"/>
              </a:xfrm>
              <a:prstGeom prst="diagStripe">
                <a:avLst>
                  <a:gd name="adj" fmla="val 76001"/>
                </a:avLst>
              </a:prstGeom>
              <a:solidFill>
                <a:srgbClr val="292B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3" name="文本框 112"/>
            <p:cNvSpPr txBox="1"/>
            <p:nvPr/>
          </p:nvSpPr>
          <p:spPr>
            <a:xfrm>
              <a:off x="2179660" y="1869908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在此输入</a:t>
              </a:r>
              <a:r>
                <a:rPr lang="zh-CN" altLang="en-US" sz="2800" dirty="0"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标题</a:t>
              </a:r>
            </a:p>
          </p:txBody>
        </p:sp>
        <p:grpSp>
          <p:nvGrpSpPr>
            <p:cNvPr id="142" name="组合 141"/>
            <p:cNvGrpSpPr/>
            <p:nvPr/>
          </p:nvGrpSpPr>
          <p:grpSpPr>
            <a:xfrm>
              <a:off x="1620506" y="1963487"/>
              <a:ext cx="400053" cy="343917"/>
              <a:chOff x="7045325" y="4370388"/>
              <a:chExt cx="1033463" cy="1022351"/>
            </a:xfrm>
            <a:solidFill>
              <a:srgbClr val="292B2A"/>
            </a:solidFill>
            <a:effectLst/>
            <a:scene3d>
              <a:camera prst="orthographicFront">
                <a:rot lat="0" lon="19799968" rev="0"/>
              </a:camera>
              <a:lightRig rig="threePt" dir="t"/>
            </a:scene3d>
          </p:grpSpPr>
          <p:sp>
            <p:nvSpPr>
              <p:cNvPr id="143" name="Rectangle 5"/>
              <p:cNvSpPr>
                <a:spLocks noChangeArrowheads="1"/>
              </p:cNvSpPr>
              <p:nvPr/>
            </p:nvSpPr>
            <p:spPr bwMode="auto">
              <a:xfrm>
                <a:off x="7143750" y="4716463"/>
                <a:ext cx="904875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Rectangle 6"/>
              <p:cNvSpPr>
                <a:spLocks noChangeArrowheads="1"/>
              </p:cNvSpPr>
              <p:nvPr/>
            </p:nvSpPr>
            <p:spPr bwMode="auto">
              <a:xfrm>
                <a:off x="7143750" y="5035551"/>
                <a:ext cx="904875" cy="158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7"/>
              <p:cNvSpPr>
                <a:spLocks/>
              </p:cNvSpPr>
              <p:nvPr/>
            </p:nvSpPr>
            <p:spPr bwMode="auto">
              <a:xfrm>
                <a:off x="7045325" y="4370388"/>
                <a:ext cx="177800" cy="134938"/>
              </a:xfrm>
              <a:custGeom>
                <a:avLst/>
                <a:gdLst>
                  <a:gd name="T0" fmla="*/ 6 w 47"/>
                  <a:gd name="T1" fmla="*/ 36 h 36"/>
                  <a:gd name="T2" fmla="*/ 1 w 47"/>
                  <a:gd name="T3" fmla="*/ 34 h 36"/>
                  <a:gd name="T4" fmla="*/ 1 w 47"/>
                  <a:gd name="T5" fmla="*/ 28 h 36"/>
                  <a:gd name="T6" fmla="*/ 20 w 47"/>
                  <a:gd name="T7" fmla="*/ 2 h 36"/>
                  <a:gd name="T8" fmla="*/ 24 w 47"/>
                  <a:gd name="T9" fmla="*/ 0 h 36"/>
                  <a:gd name="T10" fmla="*/ 28 w 47"/>
                  <a:gd name="T11" fmla="*/ 2 h 36"/>
                  <a:gd name="T12" fmla="*/ 46 w 47"/>
                  <a:gd name="T13" fmla="*/ 28 h 36"/>
                  <a:gd name="T14" fmla="*/ 46 w 47"/>
                  <a:gd name="T15" fmla="*/ 34 h 36"/>
                  <a:gd name="T16" fmla="*/ 42 w 47"/>
                  <a:gd name="T17" fmla="*/ 36 h 36"/>
                  <a:gd name="T18" fmla="*/ 6 w 47"/>
                  <a:gd name="T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" h="36">
                    <a:moveTo>
                      <a:pt x="6" y="36"/>
                    </a:moveTo>
                    <a:cubicBezTo>
                      <a:pt x="4" y="36"/>
                      <a:pt x="2" y="35"/>
                      <a:pt x="1" y="34"/>
                    </a:cubicBezTo>
                    <a:cubicBezTo>
                      <a:pt x="0" y="32"/>
                      <a:pt x="0" y="30"/>
                      <a:pt x="1" y="28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1" y="1"/>
                      <a:pt x="22" y="0"/>
                      <a:pt x="24" y="0"/>
                    </a:cubicBezTo>
                    <a:cubicBezTo>
                      <a:pt x="25" y="0"/>
                      <a:pt x="27" y="1"/>
                      <a:pt x="28" y="2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7" y="30"/>
                      <a:pt x="47" y="32"/>
                      <a:pt x="46" y="34"/>
                    </a:cubicBezTo>
                    <a:cubicBezTo>
                      <a:pt x="46" y="35"/>
                      <a:pt x="44" y="36"/>
                      <a:pt x="42" y="36"/>
                    </a:cubicBezTo>
                    <a:lnTo>
                      <a:pt x="6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8"/>
              <p:cNvSpPr>
                <a:spLocks/>
              </p:cNvSpPr>
              <p:nvPr/>
            </p:nvSpPr>
            <p:spPr bwMode="auto">
              <a:xfrm>
                <a:off x="7616825" y="4437063"/>
                <a:ext cx="150813" cy="180975"/>
              </a:xfrm>
              <a:custGeom>
                <a:avLst/>
                <a:gdLst>
                  <a:gd name="T0" fmla="*/ 2 w 40"/>
                  <a:gd name="T1" fmla="*/ 32 h 48"/>
                  <a:gd name="T2" fmla="*/ 0 w 40"/>
                  <a:gd name="T3" fmla="*/ 27 h 48"/>
                  <a:gd name="T4" fmla="*/ 4 w 40"/>
                  <a:gd name="T5" fmla="*/ 22 h 48"/>
                  <a:gd name="T6" fmla="*/ 34 w 40"/>
                  <a:gd name="T7" fmla="*/ 1 h 48"/>
                  <a:gd name="T8" fmla="*/ 38 w 40"/>
                  <a:gd name="T9" fmla="*/ 0 h 48"/>
                  <a:gd name="T10" fmla="*/ 39 w 40"/>
                  <a:gd name="T11" fmla="*/ 4 h 48"/>
                  <a:gd name="T12" fmla="*/ 36 w 40"/>
                  <a:gd name="T13" fmla="*/ 40 h 48"/>
                  <a:gd name="T14" fmla="*/ 33 w 40"/>
                  <a:gd name="T15" fmla="*/ 46 h 48"/>
                  <a:gd name="T16" fmla="*/ 28 w 40"/>
                  <a:gd name="T17" fmla="*/ 47 h 48"/>
                  <a:gd name="T18" fmla="*/ 2 w 40"/>
                  <a:gd name="T19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0" h="48">
                    <a:moveTo>
                      <a:pt x="2" y="32"/>
                    </a:moveTo>
                    <a:cubicBezTo>
                      <a:pt x="0" y="31"/>
                      <a:pt x="0" y="29"/>
                      <a:pt x="0" y="27"/>
                    </a:cubicBezTo>
                    <a:cubicBezTo>
                      <a:pt x="1" y="25"/>
                      <a:pt x="2" y="23"/>
                      <a:pt x="4" y="22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5" y="0"/>
                      <a:pt x="37" y="0"/>
                      <a:pt x="38" y="0"/>
                    </a:cubicBezTo>
                    <a:cubicBezTo>
                      <a:pt x="39" y="1"/>
                      <a:pt x="40" y="2"/>
                      <a:pt x="39" y="4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2"/>
                      <a:pt x="34" y="45"/>
                      <a:pt x="33" y="46"/>
                    </a:cubicBezTo>
                    <a:cubicBezTo>
                      <a:pt x="31" y="47"/>
                      <a:pt x="29" y="48"/>
                      <a:pt x="28" y="47"/>
                    </a:cubicBezTo>
                    <a:lnTo>
                      <a:pt x="2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9"/>
              <p:cNvSpPr>
                <a:spLocks/>
              </p:cNvSpPr>
              <p:nvPr/>
            </p:nvSpPr>
            <p:spPr bwMode="auto">
              <a:xfrm>
                <a:off x="7904163" y="4618038"/>
                <a:ext cx="166688" cy="173038"/>
              </a:xfrm>
              <a:custGeom>
                <a:avLst/>
                <a:gdLst>
                  <a:gd name="T0" fmla="*/ 2 w 44"/>
                  <a:gd name="T1" fmla="*/ 26 h 46"/>
                  <a:gd name="T2" fmla="*/ 1 w 44"/>
                  <a:gd name="T3" fmla="*/ 21 h 46"/>
                  <a:gd name="T4" fmla="*/ 5 w 44"/>
                  <a:gd name="T5" fmla="*/ 16 h 46"/>
                  <a:gd name="T6" fmla="*/ 39 w 44"/>
                  <a:gd name="T7" fmla="*/ 1 h 46"/>
                  <a:gd name="T8" fmla="*/ 43 w 44"/>
                  <a:gd name="T9" fmla="*/ 1 h 46"/>
                  <a:gd name="T10" fmla="*/ 44 w 44"/>
                  <a:gd name="T11" fmla="*/ 5 h 46"/>
                  <a:gd name="T12" fmla="*/ 34 w 44"/>
                  <a:gd name="T13" fmla="*/ 40 h 46"/>
                  <a:gd name="T14" fmla="*/ 30 w 44"/>
                  <a:gd name="T15" fmla="*/ 45 h 46"/>
                  <a:gd name="T16" fmla="*/ 25 w 44"/>
                  <a:gd name="T17" fmla="*/ 45 h 46"/>
                  <a:gd name="T18" fmla="*/ 2 w 44"/>
                  <a:gd name="T19" fmla="*/ 2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46">
                    <a:moveTo>
                      <a:pt x="2" y="26"/>
                    </a:moveTo>
                    <a:cubicBezTo>
                      <a:pt x="1" y="25"/>
                      <a:pt x="0" y="23"/>
                      <a:pt x="1" y="21"/>
                    </a:cubicBezTo>
                    <a:cubicBezTo>
                      <a:pt x="2" y="19"/>
                      <a:pt x="4" y="17"/>
                      <a:pt x="5" y="16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40" y="0"/>
                      <a:pt x="42" y="0"/>
                      <a:pt x="43" y="1"/>
                    </a:cubicBezTo>
                    <a:cubicBezTo>
                      <a:pt x="44" y="2"/>
                      <a:pt x="44" y="4"/>
                      <a:pt x="44" y="5"/>
                    </a:cubicBezTo>
                    <a:cubicBezTo>
                      <a:pt x="34" y="40"/>
                      <a:pt x="34" y="40"/>
                      <a:pt x="34" y="40"/>
                    </a:cubicBezTo>
                    <a:cubicBezTo>
                      <a:pt x="33" y="42"/>
                      <a:pt x="31" y="44"/>
                      <a:pt x="30" y="45"/>
                    </a:cubicBezTo>
                    <a:cubicBezTo>
                      <a:pt x="28" y="46"/>
                      <a:pt x="26" y="46"/>
                      <a:pt x="25" y="45"/>
                    </a:cubicBezTo>
                    <a:lnTo>
                      <a:pt x="2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10"/>
              <p:cNvSpPr>
                <a:spLocks/>
              </p:cNvSpPr>
              <p:nvPr/>
            </p:nvSpPr>
            <p:spPr bwMode="auto">
              <a:xfrm>
                <a:off x="7900988" y="4933951"/>
                <a:ext cx="177800" cy="158750"/>
              </a:xfrm>
              <a:custGeom>
                <a:avLst/>
                <a:gdLst>
                  <a:gd name="T0" fmla="*/ 1 w 47"/>
                  <a:gd name="T1" fmla="*/ 16 h 42"/>
                  <a:gd name="T2" fmla="*/ 1 w 47"/>
                  <a:gd name="T3" fmla="*/ 11 h 42"/>
                  <a:gd name="T4" fmla="*/ 6 w 47"/>
                  <a:gd name="T5" fmla="*/ 8 h 42"/>
                  <a:gd name="T6" fmla="*/ 42 w 47"/>
                  <a:gd name="T7" fmla="*/ 0 h 42"/>
                  <a:gd name="T8" fmla="*/ 46 w 47"/>
                  <a:gd name="T9" fmla="*/ 2 h 42"/>
                  <a:gd name="T10" fmla="*/ 46 w 47"/>
                  <a:gd name="T11" fmla="*/ 6 h 42"/>
                  <a:gd name="T12" fmla="*/ 28 w 47"/>
                  <a:gd name="T13" fmla="*/ 38 h 42"/>
                  <a:gd name="T14" fmla="*/ 23 w 47"/>
                  <a:gd name="T15" fmla="*/ 42 h 42"/>
                  <a:gd name="T16" fmla="*/ 19 w 47"/>
                  <a:gd name="T17" fmla="*/ 41 h 42"/>
                  <a:gd name="T18" fmla="*/ 1 w 47"/>
                  <a:gd name="T19" fmla="*/ 16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" h="42">
                    <a:moveTo>
                      <a:pt x="1" y="16"/>
                    </a:moveTo>
                    <a:cubicBezTo>
                      <a:pt x="0" y="15"/>
                      <a:pt x="0" y="13"/>
                      <a:pt x="1" y="11"/>
                    </a:cubicBezTo>
                    <a:cubicBezTo>
                      <a:pt x="2" y="9"/>
                      <a:pt x="4" y="8"/>
                      <a:pt x="6" y="8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5" y="0"/>
                      <a:pt x="46" y="2"/>
                    </a:cubicBezTo>
                    <a:cubicBezTo>
                      <a:pt x="47" y="3"/>
                      <a:pt x="47" y="4"/>
                      <a:pt x="46" y="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7" y="39"/>
                      <a:pt x="25" y="41"/>
                      <a:pt x="23" y="42"/>
                    </a:cubicBezTo>
                    <a:cubicBezTo>
                      <a:pt x="21" y="42"/>
                      <a:pt x="19" y="42"/>
                      <a:pt x="19" y="41"/>
                    </a:cubicBezTo>
                    <a:lnTo>
                      <a:pt x="1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11"/>
              <p:cNvSpPr>
                <a:spLocks/>
              </p:cNvSpPr>
              <p:nvPr/>
            </p:nvSpPr>
            <p:spPr bwMode="auto">
              <a:xfrm>
                <a:off x="7931150" y="5216526"/>
                <a:ext cx="136525" cy="176213"/>
              </a:xfrm>
              <a:custGeom>
                <a:avLst/>
                <a:gdLst>
                  <a:gd name="T0" fmla="*/ 0 w 36"/>
                  <a:gd name="T1" fmla="*/ 6 h 47"/>
                  <a:gd name="T2" fmla="*/ 2 w 36"/>
                  <a:gd name="T3" fmla="*/ 1 h 47"/>
                  <a:gd name="T4" fmla="*/ 7 w 36"/>
                  <a:gd name="T5" fmla="*/ 2 h 47"/>
                  <a:gd name="T6" fmla="*/ 34 w 36"/>
                  <a:gd name="T7" fmla="*/ 20 h 47"/>
                  <a:gd name="T8" fmla="*/ 36 w 36"/>
                  <a:gd name="T9" fmla="*/ 24 h 47"/>
                  <a:gd name="T10" fmla="*/ 34 w 36"/>
                  <a:gd name="T11" fmla="*/ 28 h 47"/>
                  <a:gd name="T12" fmla="*/ 7 w 36"/>
                  <a:gd name="T13" fmla="*/ 46 h 47"/>
                  <a:gd name="T14" fmla="*/ 2 w 36"/>
                  <a:gd name="T15" fmla="*/ 47 h 47"/>
                  <a:gd name="T16" fmla="*/ 0 w 36"/>
                  <a:gd name="T17" fmla="*/ 42 h 47"/>
                  <a:gd name="T18" fmla="*/ 0 w 36"/>
                  <a:gd name="T1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" h="47">
                    <a:moveTo>
                      <a:pt x="0" y="6"/>
                    </a:moveTo>
                    <a:cubicBezTo>
                      <a:pt x="0" y="4"/>
                      <a:pt x="1" y="2"/>
                      <a:pt x="2" y="1"/>
                    </a:cubicBezTo>
                    <a:cubicBezTo>
                      <a:pt x="4" y="0"/>
                      <a:pt x="6" y="1"/>
                      <a:pt x="7" y="2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5" y="21"/>
                      <a:pt x="36" y="22"/>
                      <a:pt x="36" y="24"/>
                    </a:cubicBezTo>
                    <a:cubicBezTo>
                      <a:pt x="36" y="26"/>
                      <a:pt x="35" y="27"/>
                      <a:pt x="34" y="28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47"/>
                      <a:pt x="4" y="47"/>
                      <a:pt x="2" y="47"/>
                    </a:cubicBezTo>
                    <a:cubicBezTo>
                      <a:pt x="1" y="46"/>
                      <a:pt x="0" y="44"/>
                      <a:pt x="0" y="42"/>
                    </a:cubicBez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12"/>
              <p:cNvSpPr>
                <a:spLocks/>
              </p:cNvSpPr>
              <p:nvPr/>
            </p:nvSpPr>
            <p:spPr bwMode="auto">
              <a:xfrm>
                <a:off x="7143750" y="4527551"/>
                <a:ext cx="571500" cy="771525"/>
              </a:xfrm>
              <a:custGeom>
                <a:avLst/>
                <a:gdLst>
                  <a:gd name="T0" fmla="*/ 16 w 360"/>
                  <a:gd name="T1" fmla="*/ 486 h 486"/>
                  <a:gd name="T2" fmla="*/ 0 w 360"/>
                  <a:gd name="T3" fmla="*/ 481 h 486"/>
                  <a:gd name="T4" fmla="*/ 78 w 360"/>
                  <a:gd name="T5" fmla="*/ 114 h 486"/>
                  <a:gd name="T6" fmla="*/ 143 w 360"/>
                  <a:gd name="T7" fmla="*/ 218 h 486"/>
                  <a:gd name="T8" fmla="*/ 200 w 360"/>
                  <a:gd name="T9" fmla="*/ 17 h 486"/>
                  <a:gd name="T10" fmla="*/ 279 w 360"/>
                  <a:gd name="T11" fmla="*/ 126 h 486"/>
                  <a:gd name="T12" fmla="*/ 346 w 360"/>
                  <a:gd name="T13" fmla="*/ 0 h 486"/>
                  <a:gd name="T14" fmla="*/ 360 w 360"/>
                  <a:gd name="T15" fmla="*/ 7 h 486"/>
                  <a:gd name="T16" fmla="*/ 281 w 360"/>
                  <a:gd name="T17" fmla="*/ 157 h 486"/>
                  <a:gd name="T18" fmla="*/ 207 w 360"/>
                  <a:gd name="T19" fmla="*/ 55 h 486"/>
                  <a:gd name="T20" fmla="*/ 150 w 360"/>
                  <a:gd name="T21" fmla="*/ 259 h 486"/>
                  <a:gd name="T22" fmla="*/ 86 w 360"/>
                  <a:gd name="T23" fmla="*/ 159 h 486"/>
                  <a:gd name="T24" fmla="*/ 16 w 360"/>
                  <a:gd name="T25" fmla="*/ 486 h 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0" h="486">
                    <a:moveTo>
                      <a:pt x="16" y="486"/>
                    </a:moveTo>
                    <a:lnTo>
                      <a:pt x="0" y="481"/>
                    </a:lnTo>
                    <a:lnTo>
                      <a:pt x="78" y="114"/>
                    </a:lnTo>
                    <a:lnTo>
                      <a:pt x="143" y="218"/>
                    </a:lnTo>
                    <a:lnTo>
                      <a:pt x="200" y="17"/>
                    </a:lnTo>
                    <a:lnTo>
                      <a:pt x="279" y="126"/>
                    </a:lnTo>
                    <a:lnTo>
                      <a:pt x="346" y="0"/>
                    </a:lnTo>
                    <a:lnTo>
                      <a:pt x="360" y="7"/>
                    </a:lnTo>
                    <a:lnTo>
                      <a:pt x="281" y="157"/>
                    </a:lnTo>
                    <a:lnTo>
                      <a:pt x="207" y="55"/>
                    </a:lnTo>
                    <a:lnTo>
                      <a:pt x="150" y="259"/>
                    </a:lnTo>
                    <a:lnTo>
                      <a:pt x="86" y="159"/>
                    </a:lnTo>
                    <a:lnTo>
                      <a:pt x="16" y="4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13"/>
              <p:cNvSpPr>
                <a:spLocks/>
              </p:cNvSpPr>
              <p:nvPr/>
            </p:nvSpPr>
            <p:spPr bwMode="auto">
              <a:xfrm>
                <a:off x="7124700" y="4727576"/>
                <a:ext cx="852488" cy="593725"/>
              </a:xfrm>
              <a:custGeom>
                <a:avLst/>
                <a:gdLst>
                  <a:gd name="T0" fmla="*/ 14 w 537"/>
                  <a:gd name="T1" fmla="*/ 374 h 374"/>
                  <a:gd name="T2" fmla="*/ 0 w 537"/>
                  <a:gd name="T3" fmla="*/ 367 h 374"/>
                  <a:gd name="T4" fmla="*/ 126 w 537"/>
                  <a:gd name="T5" fmla="*/ 178 h 374"/>
                  <a:gd name="T6" fmla="*/ 195 w 537"/>
                  <a:gd name="T7" fmla="*/ 232 h 374"/>
                  <a:gd name="T8" fmla="*/ 351 w 537"/>
                  <a:gd name="T9" fmla="*/ 71 h 374"/>
                  <a:gd name="T10" fmla="*/ 408 w 537"/>
                  <a:gd name="T11" fmla="*/ 133 h 374"/>
                  <a:gd name="T12" fmla="*/ 525 w 537"/>
                  <a:gd name="T13" fmla="*/ 0 h 374"/>
                  <a:gd name="T14" fmla="*/ 537 w 537"/>
                  <a:gd name="T15" fmla="*/ 9 h 374"/>
                  <a:gd name="T16" fmla="*/ 408 w 537"/>
                  <a:gd name="T17" fmla="*/ 159 h 374"/>
                  <a:gd name="T18" fmla="*/ 351 w 537"/>
                  <a:gd name="T19" fmla="*/ 95 h 374"/>
                  <a:gd name="T20" fmla="*/ 198 w 537"/>
                  <a:gd name="T21" fmla="*/ 253 h 374"/>
                  <a:gd name="T22" fmla="*/ 129 w 537"/>
                  <a:gd name="T23" fmla="*/ 201 h 374"/>
                  <a:gd name="T24" fmla="*/ 14 w 537"/>
                  <a:gd name="T25" fmla="*/ 374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37" h="374">
                    <a:moveTo>
                      <a:pt x="14" y="374"/>
                    </a:moveTo>
                    <a:lnTo>
                      <a:pt x="0" y="367"/>
                    </a:lnTo>
                    <a:lnTo>
                      <a:pt x="126" y="178"/>
                    </a:lnTo>
                    <a:lnTo>
                      <a:pt x="195" y="232"/>
                    </a:lnTo>
                    <a:lnTo>
                      <a:pt x="351" y="71"/>
                    </a:lnTo>
                    <a:lnTo>
                      <a:pt x="408" y="133"/>
                    </a:lnTo>
                    <a:lnTo>
                      <a:pt x="525" y="0"/>
                    </a:lnTo>
                    <a:lnTo>
                      <a:pt x="537" y="9"/>
                    </a:lnTo>
                    <a:lnTo>
                      <a:pt x="408" y="159"/>
                    </a:lnTo>
                    <a:lnTo>
                      <a:pt x="351" y="95"/>
                    </a:lnTo>
                    <a:lnTo>
                      <a:pt x="198" y="253"/>
                    </a:lnTo>
                    <a:lnTo>
                      <a:pt x="129" y="201"/>
                    </a:lnTo>
                    <a:lnTo>
                      <a:pt x="14" y="3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14"/>
              <p:cNvSpPr>
                <a:spLocks/>
              </p:cNvSpPr>
              <p:nvPr/>
            </p:nvSpPr>
            <p:spPr bwMode="auto">
              <a:xfrm>
                <a:off x="7119938" y="4991101"/>
                <a:ext cx="871538" cy="327025"/>
              </a:xfrm>
              <a:custGeom>
                <a:avLst/>
                <a:gdLst>
                  <a:gd name="T0" fmla="*/ 8 w 549"/>
                  <a:gd name="T1" fmla="*/ 206 h 206"/>
                  <a:gd name="T2" fmla="*/ 0 w 549"/>
                  <a:gd name="T3" fmla="*/ 192 h 206"/>
                  <a:gd name="T4" fmla="*/ 127 w 549"/>
                  <a:gd name="T5" fmla="*/ 123 h 206"/>
                  <a:gd name="T6" fmla="*/ 184 w 549"/>
                  <a:gd name="T7" fmla="*/ 168 h 206"/>
                  <a:gd name="T8" fmla="*/ 315 w 549"/>
                  <a:gd name="T9" fmla="*/ 66 h 206"/>
                  <a:gd name="T10" fmla="*/ 368 w 549"/>
                  <a:gd name="T11" fmla="*/ 116 h 206"/>
                  <a:gd name="T12" fmla="*/ 540 w 549"/>
                  <a:gd name="T13" fmla="*/ 0 h 206"/>
                  <a:gd name="T14" fmla="*/ 549 w 549"/>
                  <a:gd name="T15" fmla="*/ 14 h 206"/>
                  <a:gd name="T16" fmla="*/ 368 w 549"/>
                  <a:gd name="T17" fmla="*/ 137 h 206"/>
                  <a:gd name="T18" fmla="*/ 313 w 549"/>
                  <a:gd name="T19" fmla="*/ 87 h 206"/>
                  <a:gd name="T20" fmla="*/ 184 w 549"/>
                  <a:gd name="T21" fmla="*/ 189 h 206"/>
                  <a:gd name="T22" fmla="*/ 127 w 549"/>
                  <a:gd name="T23" fmla="*/ 142 h 206"/>
                  <a:gd name="T24" fmla="*/ 8 w 549"/>
                  <a:gd name="T25" fmla="*/ 20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9" h="206">
                    <a:moveTo>
                      <a:pt x="8" y="206"/>
                    </a:moveTo>
                    <a:lnTo>
                      <a:pt x="0" y="192"/>
                    </a:lnTo>
                    <a:lnTo>
                      <a:pt x="127" y="123"/>
                    </a:lnTo>
                    <a:lnTo>
                      <a:pt x="184" y="168"/>
                    </a:lnTo>
                    <a:lnTo>
                      <a:pt x="315" y="66"/>
                    </a:lnTo>
                    <a:lnTo>
                      <a:pt x="368" y="116"/>
                    </a:lnTo>
                    <a:lnTo>
                      <a:pt x="540" y="0"/>
                    </a:lnTo>
                    <a:lnTo>
                      <a:pt x="549" y="14"/>
                    </a:lnTo>
                    <a:lnTo>
                      <a:pt x="368" y="137"/>
                    </a:lnTo>
                    <a:lnTo>
                      <a:pt x="313" y="87"/>
                    </a:lnTo>
                    <a:lnTo>
                      <a:pt x="184" y="189"/>
                    </a:lnTo>
                    <a:lnTo>
                      <a:pt x="127" y="142"/>
                    </a:lnTo>
                    <a:lnTo>
                      <a:pt x="8" y="2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Rectangle 15"/>
              <p:cNvSpPr>
                <a:spLocks noChangeArrowheads="1"/>
              </p:cNvSpPr>
              <p:nvPr/>
            </p:nvSpPr>
            <p:spPr bwMode="auto">
              <a:xfrm>
                <a:off x="7113588" y="4494213"/>
                <a:ext cx="41275" cy="8207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Rectangle 16"/>
              <p:cNvSpPr>
                <a:spLocks noChangeArrowheads="1"/>
              </p:cNvSpPr>
              <p:nvPr/>
            </p:nvSpPr>
            <p:spPr bwMode="auto">
              <a:xfrm>
                <a:off x="7113588" y="5287963"/>
                <a:ext cx="8286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33" name="文本框 132"/>
          <p:cNvSpPr txBox="1"/>
          <p:nvPr/>
        </p:nvSpPr>
        <p:spPr>
          <a:xfrm>
            <a:off x="833310" y="5638051"/>
            <a:ext cx="30141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在此输入装饰性内容，没错我是装饰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在此输入装饰性内容，没错我是装饰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而已在此</a:t>
            </a:r>
            <a:r>
              <a:rPr lang="zh-CN" altLang="en-US" sz="700" dirty="0">
                <a:solidFill>
                  <a:schemeClr val="bg1">
                    <a:lumMod val="95000"/>
                  </a:schemeClr>
                </a:solidFill>
              </a:rPr>
              <a:t>输入装饰性内容，没错我是装饰</a:t>
            </a:r>
            <a:r>
              <a:rPr lang="zh-CN" altLang="en-US" sz="700" dirty="0" smtClean="0">
                <a:solidFill>
                  <a:schemeClr val="bg1">
                    <a:lumMod val="95000"/>
                  </a:schemeClr>
                </a:solidFill>
              </a:rPr>
              <a:t>而已</a:t>
            </a:r>
            <a:endParaRPr lang="zh-CN" altLang="en-US" sz="7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33310" y="4983434"/>
            <a:ext cx="3012606" cy="593303"/>
            <a:chOff x="855425" y="4952291"/>
            <a:chExt cx="3012606" cy="593303"/>
          </a:xfrm>
        </p:grpSpPr>
        <p:grpSp>
          <p:nvGrpSpPr>
            <p:cNvPr id="134" name="组合 133"/>
            <p:cNvGrpSpPr/>
            <p:nvPr/>
          </p:nvGrpSpPr>
          <p:grpSpPr>
            <a:xfrm>
              <a:off x="855425" y="4952291"/>
              <a:ext cx="551426" cy="243348"/>
              <a:chOff x="8867331" y="1197836"/>
              <a:chExt cx="1050056" cy="463512"/>
            </a:xfrm>
          </p:grpSpPr>
          <p:sp>
            <p:nvSpPr>
              <p:cNvPr id="140" name="斜纹 139"/>
              <p:cNvSpPr/>
              <p:nvPr/>
            </p:nvSpPr>
            <p:spPr>
              <a:xfrm flipH="1" flipV="1">
                <a:off x="8867331" y="1197836"/>
                <a:ext cx="525701" cy="460129"/>
              </a:xfrm>
              <a:prstGeom prst="diagStripe">
                <a:avLst>
                  <a:gd name="adj" fmla="val 76001"/>
                </a:avLst>
              </a:prstGeom>
              <a:solidFill>
                <a:srgbClr val="292B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斜纹 140"/>
              <p:cNvSpPr/>
              <p:nvPr/>
            </p:nvSpPr>
            <p:spPr>
              <a:xfrm rot="10800000" flipH="1">
                <a:off x="9391685" y="1201219"/>
                <a:ext cx="525702" cy="460129"/>
              </a:xfrm>
              <a:prstGeom prst="diagStripe">
                <a:avLst>
                  <a:gd name="adj" fmla="val 76001"/>
                </a:avLst>
              </a:prstGeom>
              <a:solidFill>
                <a:srgbClr val="292B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文本框 131"/>
            <p:cNvSpPr txBox="1"/>
            <p:nvPr/>
          </p:nvSpPr>
          <p:spPr>
            <a:xfrm>
              <a:off x="1528929" y="5022374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在此输入</a:t>
              </a:r>
              <a:r>
                <a:rPr lang="zh-CN" altLang="en-US" sz="2800" dirty="0">
                  <a:latin typeface="方正正黑简体" panose="02000000000000000000" pitchFamily="2" charset="-122"/>
                  <a:ea typeface="方正正黑简体" panose="02000000000000000000" pitchFamily="2" charset="-122"/>
                </a:rPr>
                <a:t>标题</a:t>
              </a:r>
            </a:p>
          </p:txBody>
        </p:sp>
        <p:sp>
          <p:nvSpPr>
            <p:cNvPr id="155" name="Freeform 5"/>
            <p:cNvSpPr>
              <a:spLocks noEditPoints="1"/>
            </p:cNvSpPr>
            <p:nvPr/>
          </p:nvSpPr>
          <p:spPr bwMode="auto">
            <a:xfrm>
              <a:off x="967292" y="5180859"/>
              <a:ext cx="327693" cy="326636"/>
            </a:xfrm>
            <a:custGeom>
              <a:avLst/>
              <a:gdLst>
                <a:gd name="T0" fmla="*/ 16 w 128"/>
                <a:gd name="T1" fmla="*/ 0 h 128"/>
                <a:gd name="T2" fmla="*/ 0 w 128"/>
                <a:gd name="T3" fmla="*/ 112 h 128"/>
                <a:gd name="T4" fmla="*/ 112 w 128"/>
                <a:gd name="T5" fmla="*/ 128 h 128"/>
                <a:gd name="T6" fmla="*/ 128 w 128"/>
                <a:gd name="T7" fmla="*/ 16 h 128"/>
                <a:gd name="T8" fmla="*/ 120 w 128"/>
                <a:gd name="T9" fmla="*/ 112 h 128"/>
                <a:gd name="T10" fmla="*/ 16 w 128"/>
                <a:gd name="T11" fmla="*/ 120 h 128"/>
                <a:gd name="T12" fmla="*/ 8 w 128"/>
                <a:gd name="T13" fmla="*/ 16 h 128"/>
                <a:gd name="T14" fmla="*/ 112 w 128"/>
                <a:gd name="T15" fmla="*/ 8 h 128"/>
                <a:gd name="T16" fmla="*/ 120 w 128"/>
                <a:gd name="T17" fmla="*/ 112 h 128"/>
                <a:gd name="T18" fmla="*/ 80 w 128"/>
                <a:gd name="T19" fmla="*/ 24 h 128"/>
                <a:gd name="T20" fmla="*/ 80 w 128"/>
                <a:gd name="T21" fmla="*/ 32 h 128"/>
                <a:gd name="T22" fmla="*/ 73 w 128"/>
                <a:gd name="T23" fmla="*/ 49 h 128"/>
                <a:gd name="T24" fmla="*/ 76 w 128"/>
                <a:gd name="T25" fmla="*/ 56 h 128"/>
                <a:gd name="T26" fmla="*/ 96 w 128"/>
                <a:gd name="T27" fmla="*/ 38 h 128"/>
                <a:gd name="T28" fmla="*/ 100 w 128"/>
                <a:gd name="T29" fmla="*/ 52 h 128"/>
                <a:gd name="T30" fmla="*/ 104 w 128"/>
                <a:gd name="T31" fmla="*/ 28 h 128"/>
                <a:gd name="T32" fmla="*/ 38 w 128"/>
                <a:gd name="T33" fmla="*/ 32 h 128"/>
                <a:gd name="T34" fmla="*/ 52 w 128"/>
                <a:gd name="T35" fmla="*/ 28 h 128"/>
                <a:gd name="T36" fmla="*/ 28 w 128"/>
                <a:gd name="T37" fmla="*/ 24 h 128"/>
                <a:gd name="T38" fmla="*/ 24 w 128"/>
                <a:gd name="T39" fmla="*/ 48 h 128"/>
                <a:gd name="T40" fmla="*/ 32 w 128"/>
                <a:gd name="T41" fmla="*/ 48 h 128"/>
                <a:gd name="T42" fmla="*/ 49 w 128"/>
                <a:gd name="T43" fmla="*/ 55 h 128"/>
                <a:gd name="T44" fmla="*/ 55 w 128"/>
                <a:gd name="T45" fmla="*/ 55 h 128"/>
                <a:gd name="T46" fmla="*/ 38 w 128"/>
                <a:gd name="T47" fmla="*/ 32 h 128"/>
                <a:gd name="T48" fmla="*/ 32 w 128"/>
                <a:gd name="T49" fmla="*/ 90 h 128"/>
                <a:gd name="T50" fmla="*/ 28 w 128"/>
                <a:gd name="T51" fmla="*/ 76 h 128"/>
                <a:gd name="T52" fmla="*/ 24 w 128"/>
                <a:gd name="T53" fmla="*/ 100 h 128"/>
                <a:gd name="T54" fmla="*/ 48 w 128"/>
                <a:gd name="T55" fmla="*/ 104 h 128"/>
                <a:gd name="T56" fmla="*/ 48 w 128"/>
                <a:gd name="T57" fmla="*/ 96 h 128"/>
                <a:gd name="T58" fmla="*/ 55 w 128"/>
                <a:gd name="T59" fmla="*/ 79 h 128"/>
                <a:gd name="T60" fmla="*/ 49 w 128"/>
                <a:gd name="T61" fmla="*/ 73 h 128"/>
                <a:gd name="T62" fmla="*/ 96 w 128"/>
                <a:gd name="T63" fmla="*/ 80 h 128"/>
                <a:gd name="T64" fmla="*/ 79 w 128"/>
                <a:gd name="T65" fmla="*/ 73 h 128"/>
                <a:gd name="T66" fmla="*/ 73 w 128"/>
                <a:gd name="T67" fmla="*/ 79 h 128"/>
                <a:gd name="T68" fmla="*/ 80 w 128"/>
                <a:gd name="T69" fmla="*/ 96 h 128"/>
                <a:gd name="T70" fmla="*/ 80 w 128"/>
                <a:gd name="T71" fmla="*/ 104 h 128"/>
                <a:gd name="T72" fmla="*/ 104 w 128"/>
                <a:gd name="T73" fmla="*/ 100 h 128"/>
                <a:gd name="T74" fmla="*/ 100 w 128"/>
                <a:gd name="T75" fmla="*/ 7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" h="128">
                  <a:moveTo>
                    <a:pt x="112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21" y="128"/>
                    <a:pt x="128" y="121"/>
                    <a:pt x="128" y="112"/>
                  </a:cubicBezTo>
                  <a:cubicBezTo>
                    <a:pt x="128" y="16"/>
                    <a:pt x="128" y="16"/>
                    <a:pt x="128" y="16"/>
                  </a:cubicBezTo>
                  <a:cubicBezTo>
                    <a:pt x="128" y="7"/>
                    <a:pt x="121" y="0"/>
                    <a:pt x="112" y="0"/>
                  </a:cubicBezTo>
                  <a:close/>
                  <a:moveTo>
                    <a:pt x="120" y="112"/>
                  </a:moveTo>
                  <a:cubicBezTo>
                    <a:pt x="120" y="116"/>
                    <a:pt x="116" y="120"/>
                    <a:pt x="112" y="120"/>
                  </a:cubicBezTo>
                  <a:cubicBezTo>
                    <a:pt x="16" y="120"/>
                    <a:pt x="16" y="120"/>
                    <a:pt x="16" y="120"/>
                  </a:cubicBezTo>
                  <a:cubicBezTo>
                    <a:pt x="12" y="120"/>
                    <a:pt x="8" y="116"/>
                    <a:pt x="8" y="112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6" y="8"/>
                    <a:pt x="120" y="12"/>
                    <a:pt x="120" y="16"/>
                  </a:cubicBezTo>
                  <a:lnTo>
                    <a:pt x="120" y="112"/>
                  </a:lnTo>
                  <a:close/>
                  <a:moveTo>
                    <a:pt x="100" y="24"/>
                  </a:moveTo>
                  <a:cubicBezTo>
                    <a:pt x="80" y="24"/>
                    <a:pt x="80" y="24"/>
                    <a:pt x="80" y="24"/>
                  </a:cubicBezTo>
                  <a:cubicBezTo>
                    <a:pt x="78" y="24"/>
                    <a:pt x="76" y="26"/>
                    <a:pt x="76" y="28"/>
                  </a:cubicBezTo>
                  <a:cubicBezTo>
                    <a:pt x="76" y="30"/>
                    <a:pt x="78" y="32"/>
                    <a:pt x="80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73" y="49"/>
                    <a:pt x="73" y="49"/>
                    <a:pt x="73" y="49"/>
                  </a:cubicBezTo>
                  <a:cubicBezTo>
                    <a:pt x="72" y="51"/>
                    <a:pt x="72" y="53"/>
                    <a:pt x="73" y="55"/>
                  </a:cubicBezTo>
                  <a:cubicBezTo>
                    <a:pt x="74" y="56"/>
                    <a:pt x="75" y="56"/>
                    <a:pt x="76" y="56"/>
                  </a:cubicBezTo>
                  <a:cubicBezTo>
                    <a:pt x="77" y="56"/>
                    <a:pt x="78" y="56"/>
                    <a:pt x="79" y="55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50"/>
                    <a:pt x="98" y="52"/>
                    <a:pt x="100" y="52"/>
                  </a:cubicBezTo>
                  <a:cubicBezTo>
                    <a:pt x="102" y="52"/>
                    <a:pt x="104" y="50"/>
                    <a:pt x="104" y="4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4" y="26"/>
                    <a:pt x="102" y="24"/>
                    <a:pt x="100" y="24"/>
                  </a:cubicBezTo>
                  <a:close/>
                  <a:moveTo>
                    <a:pt x="38" y="32"/>
                  </a:moveTo>
                  <a:cubicBezTo>
                    <a:pt x="48" y="32"/>
                    <a:pt x="48" y="32"/>
                    <a:pt x="48" y="32"/>
                  </a:cubicBezTo>
                  <a:cubicBezTo>
                    <a:pt x="50" y="32"/>
                    <a:pt x="52" y="30"/>
                    <a:pt x="52" y="28"/>
                  </a:cubicBezTo>
                  <a:cubicBezTo>
                    <a:pt x="52" y="26"/>
                    <a:pt x="50" y="24"/>
                    <a:pt x="4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6" y="24"/>
                    <a:pt x="24" y="26"/>
                    <a:pt x="24" y="2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4" y="50"/>
                    <a:pt x="26" y="52"/>
                    <a:pt x="28" y="52"/>
                  </a:cubicBezTo>
                  <a:cubicBezTo>
                    <a:pt x="30" y="52"/>
                    <a:pt x="32" y="50"/>
                    <a:pt x="32" y="48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50" y="56"/>
                    <a:pt x="51" y="56"/>
                    <a:pt x="52" y="56"/>
                  </a:cubicBezTo>
                  <a:cubicBezTo>
                    <a:pt x="53" y="56"/>
                    <a:pt x="54" y="56"/>
                    <a:pt x="55" y="55"/>
                  </a:cubicBezTo>
                  <a:cubicBezTo>
                    <a:pt x="56" y="53"/>
                    <a:pt x="56" y="51"/>
                    <a:pt x="55" y="49"/>
                  </a:cubicBezTo>
                  <a:lnTo>
                    <a:pt x="38" y="32"/>
                  </a:lnTo>
                  <a:close/>
                  <a:moveTo>
                    <a:pt x="49" y="73"/>
                  </a:moveTo>
                  <a:cubicBezTo>
                    <a:pt x="32" y="90"/>
                    <a:pt x="32" y="90"/>
                    <a:pt x="32" y="90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2" y="78"/>
                    <a:pt x="30" y="76"/>
                    <a:pt x="28" y="76"/>
                  </a:cubicBezTo>
                  <a:cubicBezTo>
                    <a:pt x="26" y="76"/>
                    <a:pt x="24" y="78"/>
                    <a:pt x="24" y="80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4" y="102"/>
                    <a:pt x="26" y="104"/>
                    <a:pt x="28" y="104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50" y="104"/>
                    <a:pt x="52" y="102"/>
                    <a:pt x="52" y="100"/>
                  </a:cubicBezTo>
                  <a:cubicBezTo>
                    <a:pt x="52" y="98"/>
                    <a:pt x="50" y="96"/>
                    <a:pt x="48" y="96"/>
                  </a:cubicBezTo>
                  <a:cubicBezTo>
                    <a:pt x="38" y="96"/>
                    <a:pt x="38" y="96"/>
                    <a:pt x="38" y="96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6" y="77"/>
                    <a:pt x="56" y="75"/>
                    <a:pt x="55" y="73"/>
                  </a:cubicBezTo>
                  <a:cubicBezTo>
                    <a:pt x="53" y="72"/>
                    <a:pt x="51" y="72"/>
                    <a:pt x="49" y="73"/>
                  </a:cubicBezTo>
                  <a:close/>
                  <a:moveTo>
                    <a:pt x="100" y="76"/>
                  </a:moveTo>
                  <a:cubicBezTo>
                    <a:pt x="98" y="76"/>
                    <a:pt x="96" y="78"/>
                    <a:pt x="96" y="80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7" y="72"/>
                    <a:pt x="75" y="72"/>
                    <a:pt x="73" y="73"/>
                  </a:cubicBezTo>
                  <a:cubicBezTo>
                    <a:pt x="72" y="75"/>
                    <a:pt x="72" y="77"/>
                    <a:pt x="73" y="79"/>
                  </a:cubicBezTo>
                  <a:cubicBezTo>
                    <a:pt x="90" y="96"/>
                    <a:pt x="90" y="96"/>
                    <a:pt x="90" y="9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78" y="96"/>
                    <a:pt x="76" y="98"/>
                    <a:pt x="76" y="100"/>
                  </a:cubicBezTo>
                  <a:cubicBezTo>
                    <a:pt x="76" y="102"/>
                    <a:pt x="78" y="104"/>
                    <a:pt x="80" y="104"/>
                  </a:cubicBezTo>
                  <a:cubicBezTo>
                    <a:pt x="100" y="104"/>
                    <a:pt x="100" y="104"/>
                    <a:pt x="100" y="104"/>
                  </a:cubicBezTo>
                  <a:cubicBezTo>
                    <a:pt x="102" y="104"/>
                    <a:pt x="104" y="102"/>
                    <a:pt x="104" y="10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4" y="78"/>
                    <a:pt x="102" y="76"/>
                    <a:pt x="100" y="76"/>
                  </a:cubicBezTo>
                  <a:close/>
                </a:path>
              </a:pathLst>
            </a:custGeom>
            <a:solidFill>
              <a:srgbClr val="292B2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1" name="文本框 170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0" name="矩形 179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>
                    <a:lumMod val="75000"/>
                  </a:schemeClr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88" name="组合 87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89" name="新月形 88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新月形 89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新月形 90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新月形 91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1843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980" y="-19050"/>
            <a:ext cx="12255960" cy="689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7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任意多边形 1205"/>
          <p:cNvSpPr>
            <a:spLocks noChangeArrowheads="1"/>
          </p:cNvSpPr>
          <p:nvPr/>
        </p:nvSpPr>
        <p:spPr bwMode="auto">
          <a:xfrm>
            <a:off x="-22223" y="0"/>
            <a:ext cx="12230099" cy="6948279"/>
          </a:xfrm>
          <a:custGeom>
            <a:avLst/>
            <a:gdLst/>
            <a:ahLst/>
            <a:cxnLst/>
            <a:rect l="l" t="t" r="r" b="b"/>
            <a:pathLst>
              <a:path w="12230099" h="6891337">
                <a:moveTo>
                  <a:pt x="4252790" y="5859043"/>
                </a:moveTo>
                <a:cubicBezTo>
                  <a:pt x="4257105" y="5858413"/>
                  <a:pt x="4260942" y="5859966"/>
                  <a:pt x="4264303" y="5863699"/>
                </a:cubicBezTo>
                <a:cubicBezTo>
                  <a:pt x="4272046" y="5871747"/>
                  <a:pt x="4269888" y="5880196"/>
                  <a:pt x="4257831" y="5889046"/>
                </a:cubicBezTo>
                <a:cubicBezTo>
                  <a:pt x="4255618" y="5891037"/>
                  <a:pt x="4253958" y="5892530"/>
                  <a:pt x="4252853" y="5893526"/>
                </a:cubicBezTo>
                <a:lnTo>
                  <a:pt x="4233438" y="5871954"/>
                </a:lnTo>
                <a:cubicBezTo>
                  <a:pt x="4234544" y="5870958"/>
                  <a:pt x="4236204" y="5869465"/>
                  <a:pt x="4238417" y="5867474"/>
                </a:cubicBezTo>
                <a:cubicBezTo>
                  <a:pt x="4243685" y="5862482"/>
                  <a:pt x="4248476" y="5859672"/>
                  <a:pt x="4252790" y="5859043"/>
                </a:cubicBezTo>
                <a:close/>
                <a:moveTo>
                  <a:pt x="4258007" y="5836890"/>
                </a:moveTo>
                <a:cubicBezTo>
                  <a:pt x="4249276" y="5837616"/>
                  <a:pt x="4239717" y="5842777"/>
                  <a:pt x="4229331" y="5852374"/>
                </a:cubicBezTo>
                <a:lnTo>
                  <a:pt x="4205686" y="5873655"/>
                </a:lnTo>
                <a:lnTo>
                  <a:pt x="4274755" y="5950400"/>
                </a:lnTo>
                <a:lnTo>
                  <a:pt x="4290934" y="5935840"/>
                </a:lnTo>
                <a:lnTo>
                  <a:pt x="4264426" y="5906386"/>
                </a:lnTo>
                <a:lnTo>
                  <a:pt x="4276457" y="5895559"/>
                </a:lnTo>
                <a:cubicBezTo>
                  <a:pt x="4292856" y="5879297"/>
                  <a:pt x="4294613" y="5863451"/>
                  <a:pt x="4281726" y="5848019"/>
                </a:cubicBezTo>
                <a:cubicBezTo>
                  <a:pt x="4274646" y="5839874"/>
                  <a:pt x="4266740" y="5836164"/>
                  <a:pt x="4258007" y="5836890"/>
                </a:cubicBezTo>
                <a:close/>
                <a:moveTo>
                  <a:pt x="4316510" y="5801696"/>
                </a:moveTo>
                <a:cubicBezTo>
                  <a:pt x="4320824" y="5801067"/>
                  <a:pt x="4324662" y="5802620"/>
                  <a:pt x="4328022" y="5806353"/>
                </a:cubicBezTo>
                <a:cubicBezTo>
                  <a:pt x="4335766" y="5814401"/>
                  <a:pt x="4333608" y="5822850"/>
                  <a:pt x="4321550" y="5831699"/>
                </a:cubicBezTo>
                <a:cubicBezTo>
                  <a:pt x="4319337" y="5833691"/>
                  <a:pt x="4317678" y="5835184"/>
                  <a:pt x="4316573" y="5836180"/>
                </a:cubicBezTo>
                <a:lnTo>
                  <a:pt x="4297158" y="5814608"/>
                </a:lnTo>
                <a:cubicBezTo>
                  <a:pt x="4298264" y="5813612"/>
                  <a:pt x="4299923" y="5812119"/>
                  <a:pt x="4302136" y="5810128"/>
                </a:cubicBezTo>
                <a:cubicBezTo>
                  <a:pt x="4307404" y="5805136"/>
                  <a:pt x="4312196" y="5802326"/>
                  <a:pt x="4316510" y="5801696"/>
                </a:cubicBezTo>
                <a:close/>
                <a:moveTo>
                  <a:pt x="4321727" y="5779544"/>
                </a:moveTo>
                <a:cubicBezTo>
                  <a:pt x="4312995" y="5780270"/>
                  <a:pt x="4303437" y="5785431"/>
                  <a:pt x="4293051" y="5795028"/>
                </a:cubicBezTo>
                <a:lnTo>
                  <a:pt x="4269405" y="5816308"/>
                </a:lnTo>
                <a:lnTo>
                  <a:pt x="4338474" y="5893054"/>
                </a:lnTo>
                <a:lnTo>
                  <a:pt x="4354654" y="5878493"/>
                </a:lnTo>
                <a:lnTo>
                  <a:pt x="4328146" y="5849040"/>
                </a:lnTo>
                <a:lnTo>
                  <a:pt x="4340176" y="5838213"/>
                </a:lnTo>
                <a:cubicBezTo>
                  <a:pt x="4356576" y="5821951"/>
                  <a:pt x="4358333" y="5806105"/>
                  <a:pt x="4345446" y="5790672"/>
                </a:cubicBezTo>
                <a:cubicBezTo>
                  <a:pt x="4338366" y="5782528"/>
                  <a:pt x="4330460" y="5778818"/>
                  <a:pt x="4321727" y="5779544"/>
                </a:cubicBezTo>
                <a:close/>
                <a:moveTo>
                  <a:pt x="4455586" y="5711822"/>
                </a:moveTo>
                <a:lnTo>
                  <a:pt x="4476120" y="5734638"/>
                </a:lnTo>
                <a:lnTo>
                  <a:pt x="4468237" y="5741732"/>
                </a:lnTo>
                <a:lnTo>
                  <a:pt x="4447704" y="5718915"/>
                </a:lnTo>
                <a:close/>
                <a:moveTo>
                  <a:pt x="4389543" y="5708187"/>
                </a:moveTo>
                <a:lnTo>
                  <a:pt x="4327317" y="5764189"/>
                </a:lnTo>
                <a:lnTo>
                  <a:pt x="4338891" y="5777049"/>
                </a:lnTo>
                <a:lnTo>
                  <a:pt x="4361708" y="5756515"/>
                </a:lnTo>
                <a:lnTo>
                  <a:pt x="4419202" y="5820401"/>
                </a:lnTo>
                <a:lnTo>
                  <a:pt x="4435797" y="5805467"/>
                </a:lnTo>
                <a:lnTo>
                  <a:pt x="4378301" y="5741581"/>
                </a:lnTo>
                <a:lnTo>
                  <a:pt x="4401117" y="5721047"/>
                </a:lnTo>
                <a:close/>
                <a:moveTo>
                  <a:pt x="10148225" y="5685209"/>
                </a:moveTo>
                <a:cubicBezTo>
                  <a:pt x="10152540" y="5684579"/>
                  <a:pt x="10156377" y="5686132"/>
                  <a:pt x="10159737" y="5689865"/>
                </a:cubicBezTo>
                <a:cubicBezTo>
                  <a:pt x="10167481" y="5697913"/>
                  <a:pt x="10165324" y="5706362"/>
                  <a:pt x="10153265" y="5715212"/>
                </a:cubicBezTo>
                <a:cubicBezTo>
                  <a:pt x="10151053" y="5717203"/>
                  <a:pt x="10149394" y="5718696"/>
                  <a:pt x="10148287" y="5719692"/>
                </a:cubicBezTo>
                <a:lnTo>
                  <a:pt x="10128873" y="5698120"/>
                </a:lnTo>
                <a:cubicBezTo>
                  <a:pt x="10129980" y="5697124"/>
                  <a:pt x="10131639" y="5695631"/>
                  <a:pt x="10133851" y="5693640"/>
                </a:cubicBezTo>
                <a:cubicBezTo>
                  <a:pt x="10139120" y="5688648"/>
                  <a:pt x="10143911" y="5685838"/>
                  <a:pt x="10148225" y="5685209"/>
                </a:cubicBezTo>
                <a:close/>
                <a:moveTo>
                  <a:pt x="10153442" y="5663056"/>
                </a:moveTo>
                <a:cubicBezTo>
                  <a:pt x="10144710" y="5663782"/>
                  <a:pt x="10135152" y="5668943"/>
                  <a:pt x="10124767" y="5678540"/>
                </a:cubicBezTo>
                <a:lnTo>
                  <a:pt x="10101121" y="5699821"/>
                </a:lnTo>
                <a:lnTo>
                  <a:pt x="10170190" y="5776566"/>
                </a:lnTo>
                <a:lnTo>
                  <a:pt x="10186369" y="5762006"/>
                </a:lnTo>
                <a:lnTo>
                  <a:pt x="10159861" y="5732552"/>
                </a:lnTo>
                <a:lnTo>
                  <a:pt x="10171892" y="5721725"/>
                </a:lnTo>
                <a:cubicBezTo>
                  <a:pt x="10188292" y="5705463"/>
                  <a:pt x="10190048" y="5689617"/>
                  <a:pt x="10177161" y="5674185"/>
                </a:cubicBezTo>
                <a:cubicBezTo>
                  <a:pt x="10170081" y="5666040"/>
                  <a:pt x="10162175" y="5662330"/>
                  <a:pt x="10153442" y="5663056"/>
                </a:cubicBezTo>
                <a:close/>
                <a:moveTo>
                  <a:pt x="4452267" y="5662249"/>
                </a:moveTo>
                <a:lnTo>
                  <a:pt x="4475415" y="5687969"/>
                </a:lnTo>
                <a:lnTo>
                  <a:pt x="4465044" y="5697303"/>
                </a:lnTo>
                <a:lnTo>
                  <a:pt x="4458323" y="5689836"/>
                </a:lnTo>
                <a:lnTo>
                  <a:pt x="4439241" y="5707010"/>
                </a:lnTo>
                <a:cubicBezTo>
                  <a:pt x="4437858" y="5703248"/>
                  <a:pt x="4435604" y="5698519"/>
                  <a:pt x="4432480" y="5692822"/>
                </a:cubicBezTo>
                <a:cubicBezTo>
                  <a:pt x="4430764" y="5690361"/>
                  <a:pt x="4429672" y="5688591"/>
                  <a:pt x="4429202" y="5687512"/>
                </a:cubicBezTo>
                <a:lnTo>
                  <a:pt x="4446210" y="5672205"/>
                </a:lnTo>
                <a:lnTo>
                  <a:pt x="4443970" y="5669716"/>
                </a:lnTo>
                <a:close/>
                <a:moveTo>
                  <a:pt x="4473051" y="5642793"/>
                </a:moveTo>
                <a:lnTo>
                  <a:pt x="4496571" y="5668928"/>
                </a:lnTo>
                <a:lnTo>
                  <a:pt x="4488275" y="5676395"/>
                </a:lnTo>
                <a:lnTo>
                  <a:pt x="4464754" y="5650260"/>
                </a:lnTo>
                <a:close/>
                <a:moveTo>
                  <a:pt x="10211945" y="5627862"/>
                </a:moveTo>
                <a:cubicBezTo>
                  <a:pt x="10216260" y="5627233"/>
                  <a:pt x="10220097" y="5628786"/>
                  <a:pt x="10223457" y="5632519"/>
                </a:cubicBezTo>
                <a:cubicBezTo>
                  <a:pt x="10231200" y="5640567"/>
                  <a:pt x="10229043" y="5649016"/>
                  <a:pt x="10216985" y="5657865"/>
                </a:cubicBezTo>
                <a:cubicBezTo>
                  <a:pt x="10214773" y="5659857"/>
                  <a:pt x="10213113" y="5661350"/>
                  <a:pt x="10212007" y="5662346"/>
                </a:cubicBezTo>
                <a:lnTo>
                  <a:pt x="10192593" y="5640774"/>
                </a:lnTo>
                <a:cubicBezTo>
                  <a:pt x="10193699" y="5639778"/>
                  <a:pt x="10195359" y="5638285"/>
                  <a:pt x="10197571" y="5636294"/>
                </a:cubicBezTo>
                <a:cubicBezTo>
                  <a:pt x="10202840" y="5631302"/>
                  <a:pt x="10207631" y="5628492"/>
                  <a:pt x="10211945" y="5627862"/>
                </a:cubicBezTo>
                <a:close/>
                <a:moveTo>
                  <a:pt x="4484500" y="5612967"/>
                </a:moveTo>
                <a:lnTo>
                  <a:pt x="4433060" y="5659262"/>
                </a:lnTo>
                <a:lnTo>
                  <a:pt x="4435301" y="5661751"/>
                </a:lnTo>
                <a:lnTo>
                  <a:pt x="4392986" y="5699832"/>
                </a:lnTo>
                <a:lnTo>
                  <a:pt x="4403067" y="5711033"/>
                </a:lnTo>
                <a:lnTo>
                  <a:pt x="4415928" y="5699459"/>
                </a:lnTo>
                <a:cubicBezTo>
                  <a:pt x="4425966" y="5713951"/>
                  <a:pt x="4431442" y="5730047"/>
                  <a:pt x="4432354" y="5747746"/>
                </a:cubicBezTo>
                <a:cubicBezTo>
                  <a:pt x="4435479" y="5748438"/>
                  <a:pt x="4440028" y="5749599"/>
                  <a:pt x="4446002" y="5751231"/>
                </a:cubicBezTo>
                <a:cubicBezTo>
                  <a:pt x="4444702" y="5750899"/>
                  <a:pt x="4446127" y="5751369"/>
                  <a:pt x="4450275" y="5752642"/>
                </a:cubicBezTo>
                <a:lnTo>
                  <a:pt x="4450275" y="5745133"/>
                </a:lnTo>
                <a:lnTo>
                  <a:pt x="4473796" y="5771268"/>
                </a:lnTo>
                <a:lnTo>
                  <a:pt x="4485411" y="5760814"/>
                </a:lnTo>
                <a:lnTo>
                  <a:pt x="4477198" y="5751688"/>
                </a:lnTo>
                <a:lnTo>
                  <a:pt x="4485080" y="5744594"/>
                </a:lnTo>
                <a:lnTo>
                  <a:pt x="4488067" y="5747913"/>
                </a:lnTo>
                <a:lnTo>
                  <a:pt x="4500512" y="5736713"/>
                </a:lnTo>
                <a:lnTo>
                  <a:pt x="4475124" y="5708503"/>
                </a:lnTo>
                <a:lnTo>
                  <a:pt x="4485495" y="5699170"/>
                </a:lnTo>
                <a:lnTo>
                  <a:pt x="4487735" y="5701659"/>
                </a:lnTo>
                <a:cubicBezTo>
                  <a:pt x="4501729" y="5716095"/>
                  <a:pt x="4505739" y="5732509"/>
                  <a:pt x="4499765" y="5750900"/>
                </a:cubicBezTo>
                <a:cubicBezTo>
                  <a:pt x="4500567" y="5750679"/>
                  <a:pt x="4501894" y="5750485"/>
                  <a:pt x="4503748" y="5750319"/>
                </a:cubicBezTo>
                <a:cubicBezTo>
                  <a:pt x="4511435" y="5749407"/>
                  <a:pt x="4516995" y="5748909"/>
                  <a:pt x="4520424" y="5748826"/>
                </a:cubicBezTo>
                <a:cubicBezTo>
                  <a:pt x="4521419" y="5724904"/>
                  <a:pt x="4514423" y="5705171"/>
                  <a:pt x="4499434" y="5689629"/>
                </a:cubicBezTo>
                <a:lnTo>
                  <a:pt x="4497940" y="5687969"/>
                </a:lnTo>
                <a:lnTo>
                  <a:pt x="4506652" y="5680129"/>
                </a:lnTo>
                <a:lnTo>
                  <a:pt x="4546227" y="5724102"/>
                </a:lnTo>
                <a:lnTo>
                  <a:pt x="4559502" y="5712155"/>
                </a:lnTo>
                <a:lnTo>
                  <a:pt x="4519927" y="5668182"/>
                </a:lnTo>
                <a:lnTo>
                  <a:pt x="4531543" y="5657728"/>
                </a:lnTo>
                <a:lnTo>
                  <a:pt x="4521089" y="5646113"/>
                </a:lnTo>
                <a:lnTo>
                  <a:pt x="4509473" y="5656566"/>
                </a:lnTo>
                <a:lnTo>
                  <a:pt x="4486699" y="5631261"/>
                </a:lnTo>
                <a:lnTo>
                  <a:pt x="4494582" y="5624167"/>
                </a:lnTo>
                <a:close/>
                <a:moveTo>
                  <a:pt x="10217162" y="5605710"/>
                </a:moveTo>
                <a:cubicBezTo>
                  <a:pt x="10208430" y="5606436"/>
                  <a:pt x="10198871" y="5611597"/>
                  <a:pt x="10188486" y="5621194"/>
                </a:cubicBezTo>
                <a:lnTo>
                  <a:pt x="10164840" y="5642474"/>
                </a:lnTo>
                <a:lnTo>
                  <a:pt x="10233910" y="5719220"/>
                </a:lnTo>
                <a:lnTo>
                  <a:pt x="10250088" y="5704659"/>
                </a:lnTo>
                <a:lnTo>
                  <a:pt x="10223581" y="5675206"/>
                </a:lnTo>
                <a:lnTo>
                  <a:pt x="10235611" y="5664379"/>
                </a:lnTo>
                <a:cubicBezTo>
                  <a:pt x="10252011" y="5648117"/>
                  <a:pt x="10253768" y="5632271"/>
                  <a:pt x="10240880" y="5616838"/>
                </a:cubicBezTo>
                <a:cubicBezTo>
                  <a:pt x="10233801" y="5608694"/>
                  <a:pt x="10225895" y="5604984"/>
                  <a:pt x="10217162" y="5605710"/>
                </a:cubicBezTo>
                <a:close/>
                <a:moveTo>
                  <a:pt x="4565228" y="5588368"/>
                </a:moveTo>
                <a:cubicBezTo>
                  <a:pt x="4554608" y="5589917"/>
                  <a:pt x="4548621" y="5591050"/>
                  <a:pt x="4547266" y="5591769"/>
                </a:cubicBezTo>
                <a:cubicBezTo>
                  <a:pt x="4546187" y="5607257"/>
                  <a:pt x="4542785" y="5621831"/>
                  <a:pt x="4537061" y="5635493"/>
                </a:cubicBezTo>
                <a:lnTo>
                  <a:pt x="4554484" y="5634829"/>
                </a:lnTo>
                <a:cubicBezTo>
                  <a:pt x="4559102" y="5622163"/>
                  <a:pt x="4563001" y="5608142"/>
                  <a:pt x="4566182" y="5592765"/>
                </a:cubicBezTo>
                <a:cubicBezTo>
                  <a:pt x="4566210" y="5592240"/>
                  <a:pt x="4566348" y="5592115"/>
                  <a:pt x="4566597" y="5592392"/>
                </a:cubicBezTo>
                <a:cubicBezTo>
                  <a:pt x="4567012" y="5589516"/>
                  <a:pt x="4566556" y="5588174"/>
                  <a:pt x="4565228" y="5588368"/>
                </a:cubicBezTo>
                <a:close/>
                <a:moveTo>
                  <a:pt x="4611648" y="5584884"/>
                </a:moveTo>
                <a:lnTo>
                  <a:pt x="4589662" y="5604671"/>
                </a:lnTo>
                <a:cubicBezTo>
                  <a:pt x="4587478" y="5601131"/>
                  <a:pt x="4585444" y="5597204"/>
                  <a:pt x="4583564" y="5592890"/>
                </a:cubicBezTo>
                <a:cubicBezTo>
                  <a:pt x="4582845" y="5591535"/>
                  <a:pt x="4582361" y="5590719"/>
                  <a:pt x="4582112" y="5590442"/>
                </a:cubicBezTo>
                <a:cubicBezTo>
                  <a:pt x="4581338" y="5590138"/>
                  <a:pt x="4575709" y="5594452"/>
                  <a:pt x="4565228" y="5603385"/>
                </a:cubicBezTo>
                <a:cubicBezTo>
                  <a:pt x="4565947" y="5604740"/>
                  <a:pt x="4567910" y="5607478"/>
                  <a:pt x="4571119" y="5611599"/>
                </a:cubicBezTo>
                <a:cubicBezTo>
                  <a:pt x="4573331" y="5614613"/>
                  <a:pt x="4574935" y="5616674"/>
                  <a:pt x="4575931" y="5617780"/>
                </a:cubicBezTo>
                <a:lnTo>
                  <a:pt x="4550625" y="5640554"/>
                </a:lnTo>
                <a:lnTo>
                  <a:pt x="4560705" y="5651755"/>
                </a:lnTo>
                <a:lnTo>
                  <a:pt x="4583937" y="5630847"/>
                </a:lnTo>
                <a:cubicBezTo>
                  <a:pt x="4591404" y="5644150"/>
                  <a:pt x="4587490" y="5660937"/>
                  <a:pt x="4572196" y="5681208"/>
                </a:cubicBezTo>
                <a:cubicBezTo>
                  <a:pt x="4579801" y="5681872"/>
                  <a:pt x="4586190" y="5683131"/>
                  <a:pt x="4591361" y="5684984"/>
                </a:cubicBezTo>
                <a:cubicBezTo>
                  <a:pt x="4608039" y="5658462"/>
                  <a:pt x="4610140" y="5636047"/>
                  <a:pt x="4597668" y="5617739"/>
                </a:cubicBezTo>
                <a:lnTo>
                  <a:pt x="4608454" y="5608032"/>
                </a:lnTo>
                <a:lnTo>
                  <a:pt x="4630482" y="5632507"/>
                </a:lnTo>
                <a:cubicBezTo>
                  <a:pt x="4634104" y="5638758"/>
                  <a:pt x="4639954" y="5637748"/>
                  <a:pt x="4648029" y="5629479"/>
                </a:cubicBezTo>
                <a:lnTo>
                  <a:pt x="4662963" y="5616039"/>
                </a:lnTo>
                <a:cubicBezTo>
                  <a:pt x="4672753" y="5610231"/>
                  <a:pt x="4671537" y="5600814"/>
                  <a:pt x="4659314" y="5587788"/>
                </a:cubicBezTo>
                <a:cubicBezTo>
                  <a:pt x="4654695" y="5590443"/>
                  <a:pt x="4648887" y="5593167"/>
                  <a:pt x="4641890" y="5595960"/>
                </a:cubicBezTo>
                <a:cubicBezTo>
                  <a:pt x="4649385" y="5603732"/>
                  <a:pt x="4650836" y="5608682"/>
                  <a:pt x="4646245" y="5610812"/>
                </a:cubicBezTo>
                <a:lnTo>
                  <a:pt x="4642097" y="5614545"/>
                </a:lnTo>
                <a:cubicBezTo>
                  <a:pt x="4640686" y="5616315"/>
                  <a:pt x="4638875" y="5615693"/>
                  <a:pt x="4636663" y="5612678"/>
                </a:cubicBezTo>
                <a:close/>
                <a:moveTo>
                  <a:pt x="4620817" y="5560865"/>
                </a:moveTo>
                <a:cubicBezTo>
                  <a:pt x="4610004" y="5561086"/>
                  <a:pt x="4594986" y="5563589"/>
                  <a:pt x="4575766" y="5568373"/>
                </a:cubicBezTo>
                <a:cubicBezTo>
                  <a:pt x="4575433" y="5574678"/>
                  <a:pt x="4574742" y="5580306"/>
                  <a:pt x="4573691" y="5585257"/>
                </a:cubicBezTo>
                <a:cubicBezTo>
                  <a:pt x="4593658" y="5581302"/>
                  <a:pt x="4609035" y="5579477"/>
                  <a:pt x="4619821" y="5579782"/>
                </a:cubicBezTo>
                <a:close/>
                <a:moveTo>
                  <a:pt x="10351020" y="5537988"/>
                </a:moveTo>
                <a:lnTo>
                  <a:pt x="10371554" y="5560804"/>
                </a:lnTo>
                <a:lnTo>
                  <a:pt x="10363672" y="5567898"/>
                </a:lnTo>
                <a:lnTo>
                  <a:pt x="10343138" y="5545081"/>
                </a:lnTo>
                <a:close/>
                <a:moveTo>
                  <a:pt x="10284978" y="5534353"/>
                </a:moveTo>
                <a:lnTo>
                  <a:pt x="10222752" y="5590355"/>
                </a:lnTo>
                <a:lnTo>
                  <a:pt x="10234326" y="5603215"/>
                </a:lnTo>
                <a:lnTo>
                  <a:pt x="10257142" y="5582681"/>
                </a:lnTo>
                <a:lnTo>
                  <a:pt x="10314638" y="5646567"/>
                </a:lnTo>
                <a:lnTo>
                  <a:pt x="10331231" y="5631633"/>
                </a:lnTo>
                <a:lnTo>
                  <a:pt x="10273736" y="5567747"/>
                </a:lnTo>
                <a:lnTo>
                  <a:pt x="10296552" y="5547213"/>
                </a:lnTo>
                <a:close/>
                <a:moveTo>
                  <a:pt x="4594101" y="5527844"/>
                </a:moveTo>
                <a:lnTo>
                  <a:pt x="4559255" y="5559205"/>
                </a:lnTo>
                <a:cubicBezTo>
                  <a:pt x="4557513" y="5557269"/>
                  <a:pt x="4554885" y="5554628"/>
                  <a:pt x="4551373" y="5551281"/>
                </a:cubicBezTo>
                <a:cubicBezTo>
                  <a:pt x="4550101" y="5550424"/>
                  <a:pt x="4549216" y="5549719"/>
                  <a:pt x="4548719" y="5549166"/>
                </a:cubicBezTo>
                <a:cubicBezTo>
                  <a:pt x="4548193" y="5549138"/>
                  <a:pt x="4545565" y="5551503"/>
                  <a:pt x="4540837" y="5556259"/>
                </a:cubicBezTo>
                <a:cubicBezTo>
                  <a:pt x="4535581" y="5560988"/>
                  <a:pt x="4532940" y="5563616"/>
                  <a:pt x="4532913" y="5564141"/>
                </a:cubicBezTo>
                <a:cubicBezTo>
                  <a:pt x="4537254" y="5566741"/>
                  <a:pt x="4541334" y="5569327"/>
                  <a:pt x="4545150" y="5571899"/>
                </a:cubicBezTo>
                <a:lnTo>
                  <a:pt x="4509474" y="5604007"/>
                </a:lnTo>
                <a:lnTo>
                  <a:pt x="4528141" y="5624749"/>
                </a:lnTo>
                <a:lnTo>
                  <a:pt x="4541002" y="5613175"/>
                </a:lnTo>
                <a:lnTo>
                  <a:pt x="4532414" y="5603633"/>
                </a:lnTo>
                <a:lnTo>
                  <a:pt x="4590907" y="5550992"/>
                </a:lnTo>
                <a:lnTo>
                  <a:pt x="4598748" y="5559703"/>
                </a:lnTo>
                <a:lnTo>
                  <a:pt x="4612023" y="5547756"/>
                </a:lnTo>
                <a:close/>
                <a:moveTo>
                  <a:pt x="4634382" y="5498349"/>
                </a:moveTo>
                <a:cubicBezTo>
                  <a:pt x="4641988" y="5509025"/>
                  <a:pt x="4647394" y="5518925"/>
                  <a:pt x="4650602" y="5528052"/>
                </a:cubicBezTo>
                <a:cubicBezTo>
                  <a:pt x="4660088" y="5528024"/>
                  <a:pt x="4667569" y="5531053"/>
                  <a:pt x="4673045" y="5537137"/>
                </a:cubicBezTo>
                <a:cubicBezTo>
                  <a:pt x="4678078" y="5541617"/>
                  <a:pt x="4677678" y="5546734"/>
                  <a:pt x="4671841" y="5552486"/>
                </a:cubicBezTo>
                <a:lnTo>
                  <a:pt x="4628160" y="5503950"/>
                </a:lnTo>
                <a:close/>
                <a:moveTo>
                  <a:pt x="10347702" y="5488415"/>
                </a:moveTo>
                <a:lnTo>
                  <a:pt x="10370850" y="5514135"/>
                </a:lnTo>
                <a:lnTo>
                  <a:pt x="10360479" y="5523469"/>
                </a:lnTo>
                <a:lnTo>
                  <a:pt x="10353759" y="5516002"/>
                </a:lnTo>
                <a:lnTo>
                  <a:pt x="10334676" y="5533176"/>
                </a:lnTo>
                <a:cubicBezTo>
                  <a:pt x="10333293" y="5529414"/>
                  <a:pt x="10331039" y="5524685"/>
                  <a:pt x="10327914" y="5518988"/>
                </a:cubicBezTo>
                <a:cubicBezTo>
                  <a:pt x="10326200" y="5516527"/>
                  <a:pt x="10325107" y="5514757"/>
                  <a:pt x="10324637" y="5513678"/>
                </a:cubicBezTo>
                <a:lnTo>
                  <a:pt x="10341646" y="5498371"/>
                </a:lnTo>
                <a:lnTo>
                  <a:pt x="10339406" y="5495882"/>
                </a:lnTo>
                <a:close/>
                <a:moveTo>
                  <a:pt x="10368486" y="5468959"/>
                </a:moveTo>
                <a:lnTo>
                  <a:pt x="10392007" y="5495094"/>
                </a:lnTo>
                <a:lnTo>
                  <a:pt x="10383710" y="5502561"/>
                </a:lnTo>
                <a:lnTo>
                  <a:pt x="10360189" y="5476426"/>
                </a:lnTo>
                <a:close/>
                <a:moveTo>
                  <a:pt x="4736889" y="5465413"/>
                </a:moveTo>
                <a:lnTo>
                  <a:pt x="4676738" y="5519548"/>
                </a:lnTo>
                <a:lnTo>
                  <a:pt x="4684204" y="5527845"/>
                </a:lnTo>
                <a:cubicBezTo>
                  <a:pt x="4676378" y="5521373"/>
                  <a:pt x="4668565" y="5517142"/>
                  <a:pt x="4660766" y="5515151"/>
                </a:cubicBezTo>
                <a:cubicBezTo>
                  <a:pt x="4659798" y="5513519"/>
                  <a:pt x="4657986" y="5510394"/>
                  <a:pt x="4655332" y="5505775"/>
                </a:cubicBezTo>
                <a:cubicBezTo>
                  <a:pt x="4647090" y="5492168"/>
                  <a:pt x="4641144" y="5482503"/>
                  <a:pt x="4637495" y="5476778"/>
                </a:cubicBezTo>
                <a:lnTo>
                  <a:pt x="4606796" y="5504406"/>
                </a:lnTo>
                <a:lnTo>
                  <a:pt x="4688932" y="5595671"/>
                </a:lnTo>
                <a:lnTo>
                  <a:pt x="4700963" y="5584844"/>
                </a:lnTo>
                <a:lnTo>
                  <a:pt x="4674455" y="5555390"/>
                </a:lnTo>
                <a:cubicBezTo>
                  <a:pt x="4678852" y="5556939"/>
                  <a:pt x="4682682" y="5559248"/>
                  <a:pt x="4685946" y="5562318"/>
                </a:cubicBezTo>
                <a:cubicBezTo>
                  <a:pt x="4696290" y="5551007"/>
                  <a:pt x="4696580" y="5540484"/>
                  <a:pt x="4686817" y="5530749"/>
                </a:cubicBezTo>
                <a:lnTo>
                  <a:pt x="4700922" y="5518055"/>
                </a:lnTo>
                <a:cubicBezTo>
                  <a:pt x="4714418" y="5531938"/>
                  <a:pt x="4714348" y="5548269"/>
                  <a:pt x="4700714" y="5567047"/>
                </a:cubicBezTo>
                <a:cubicBezTo>
                  <a:pt x="4707075" y="5566328"/>
                  <a:pt x="4712965" y="5567033"/>
                  <a:pt x="4718386" y="5569163"/>
                </a:cubicBezTo>
                <a:cubicBezTo>
                  <a:pt x="4725218" y="5554506"/>
                  <a:pt x="4728190" y="5543070"/>
                  <a:pt x="4727306" y="5534856"/>
                </a:cubicBezTo>
                <a:cubicBezTo>
                  <a:pt x="4727195" y="5526947"/>
                  <a:pt x="4722273" y="5517862"/>
                  <a:pt x="4712538" y="5507601"/>
                </a:cubicBezTo>
                <a:lnTo>
                  <a:pt x="4716272" y="5504241"/>
                </a:lnTo>
                <a:lnTo>
                  <a:pt x="4742033" y="5532865"/>
                </a:lnTo>
                <a:cubicBezTo>
                  <a:pt x="4746015" y="5537290"/>
                  <a:pt x="4750772" y="5537014"/>
                  <a:pt x="4756303" y="5532036"/>
                </a:cubicBezTo>
                <a:lnTo>
                  <a:pt x="4769163" y="5520462"/>
                </a:lnTo>
                <a:cubicBezTo>
                  <a:pt x="4778455" y="5514101"/>
                  <a:pt x="4777888" y="5504850"/>
                  <a:pt x="4767463" y="5492709"/>
                </a:cubicBezTo>
                <a:cubicBezTo>
                  <a:pt x="4763397" y="5494866"/>
                  <a:pt x="4758156" y="5496830"/>
                  <a:pt x="4751740" y="5498600"/>
                </a:cubicBezTo>
                <a:cubicBezTo>
                  <a:pt x="4758212" y="5505790"/>
                  <a:pt x="4760078" y="5510367"/>
                  <a:pt x="4757340" y="5512331"/>
                </a:cubicBezTo>
                <a:lnTo>
                  <a:pt x="4753192" y="5516064"/>
                </a:lnTo>
                <a:cubicBezTo>
                  <a:pt x="4751836" y="5516783"/>
                  <a:pt x="4750274" y="5516438"/>
                  <a:pt x="4748504" y="5515027"/>
                </a:cubicBezTo>
                <a:lnTo>
                  <a:pt x="4728717" y="5493041"/>
                </a:lnTo>
                <a:lnTo>
                  <a:pt x="4746969" y="5476613"/>
                </a:lnTo>
                <a:close/>
                <a:moveTo>
                  <a:pt x="4698019" y="5453091"/>
                </a:moveTo>
                <a:lnTo>
                  <a:pt x="4705487" y="5461388"/>
                </a:lnTo>
                <a:lnTo>
                  <a:pt x="4674373" y="5489389"/>
                </a:lnTo>
                <a:lnTo>
                  <a:pt x="4666906" y="5481093"/>
                </a:lnTo>
                <a:close/>
                <a:moveTo>
                  <a:pt x="10379936" y="5439133"/>
                </a:moveTo>
                <a:lnTo>
                  <a:pt x="10328495" y="5485428"/>
                </a:lnTo>
                <a:lnTo>
                  <a:pt x="10330736" y="5487917"/>
                </a:lnTo>
                <a:lnTo>
                  <a:pt x="10288422" y="5525998"/>
                </a:lnTo>
                <a:lnTo>
                  <a:pt x="10298502" y="5537199"/>
                </a:lnTo>
                <a:lnTo>
                  <a:pt x="10311362" y="5525625"/>
                </a:lnTo>
                <a:cubicBezTo>
                  <a:pt x="10321401" y="5540117"/>
                  <a:pt x="10326877" y="5556213"/>
                  <a:pt x="10327789" y="5573912"/>
                </a:cubicBezTo>
                <a:cubicBezTo>
                  <a:pt x="10330914" y="5574604"/>
                  <a:pt x="10335464" y="5575765"/>
                  <a:pt x="10341437" y="5577397"/>
                </a:cubicBezTo>
                <a:cubicBezTo>
                  <a:pt x="10340137" y="5577065"/>
                  <a:pt x="10341562" y="5577535"/>
                  <a:pt x="10345710" y="5578808"/>
                </a:cubicBezTo>
                <a:lnTo>
                  <a:pt x="10345710" y="5571299"/>
                </a:lnTo>
                <a:lnTo>
                  <a:pt x="10369231" y="5597434"/>
                </a:lnTo>
                <a:lnTo>
                  <a:pt x="10380846" y="5586980"/>
                </a:lnTo>
                <a:lnTo>
                  <a:pt x="10372633" y="5577854"/>
                </a:lnTo>
                <a:lnTo>
                  <a:pt x="10380515" y="5570760"/>
                </a:lnTo>
                <a:lnTo>
                  <a:pt x="10383502" y="5574079"/>
                </a:lnTo>
                <a:lnTo>
                  <a:pt x="10395947" y="5562879"/>
                </a:lnTo>
                <a:lnTo>
                  <a:pt x="10370559" y="5534669"/>
                </a:lnTo>
                <a:lnTo>
                  <a:pt x="10380930" y="5525336"/>
                </a:lnTo>
                <a:lnTo>
                  <a:pt x="10383170" y="5527825"/>
                </a:lnTo>
                <a:cubicBezTo>
                  <a:pt x="10397164" y="5542261"/>
                  <a:pt x="10401174" y="5558675"/>
                  <a:pt x="10395200" y="5577066"/>
                </a:cubicBezTo>
                <a:cubicBezTo>
                  <a:pt x="10396002" y="5576845"/>
                  <a:pt x="10397329" y="5576651"/>
                  <a:pt x="10399182" y="5576485"/>
                </a:cubicBezTo>
                <a:cubicBezTo>
                  <a:pt x="10406871" y="5575573"/>
                  <a:pt x="10412430" y="5575075"/>
                  <a:pt x="10415859" y="5574992"/>
                </a:cubicBezTo>
                <a:cubicBezTo>
                  <a:pt x="10416855" y="5551070"/>
                  <a:pt x="10409858" y="5531337"/>
                  <a:pt x="10394869" y="5515795"/>
                </a:cubicBezTo>
                <a:lnTo>
                  <a:pt x="10393376" y="5514135"/>
                </a:lnTo>
                <a:lnTo>
                  <a:pt x="10402087" y="5506295"/>
                </a:lnTo>
                <a:lnTo>
                  <a:pt x="10441662" y="5550268"/>
                </a:lnTo>
                <a:lnTo>
                  <a:pt x="10454937" y="5538321"/>
                </a:lnTo>
                <a:lnTo>
                  <a:pt x="10415362" y="5494348"/>
                </a:lnTo>
                <a:lnTo>
                  <a:pt x="10426978" y="5483894"/>
                </a:lnTo>
                <a:lnTo>
                  <a:pt x="10416524" y="5472279"/>
                </a:lnTo>
                <a:lnTo>
                  <a:pt x="10404908" y="5482732"/>
                </a:lnTo>
                <a:lnTo>
                  <a:pt x="10382134" y="5457427"/>
                </a:lnTo>
                <a:lnTo>
                  <a:pt x="10390016" y="5450333"/>
                </a:lnTo>
                <a:close/>
                <a:moveTo>
                  <a:pt x="4702376" y="5430400"/>
                </a:moveTo>
                <a:lnTo>
                  <a:pt x="4681218" y="5449441"/>
                </a:lnTo>
                <a:cubicBezTo>
                  <a:pt x="4673613" y="5443771"/>
                  <a:pt x="4669022" y="5440895"/>
                  <a:pt x="4667446" y="5440812"/>
                </a:cubicBezTo>
                <a:cubicBezTo>
                  <a:pt x="4666920" y="5440784"/>
                  <a:pt x="4664971" y="5442789"/>
                  <a:pt x="4661596" y="5446827"/>
                </a:cubicBezTo>
                <a:cubicBezTo>
                  <a:pt x="4657421" y="5451086"/>
                  <a:pt x="4655180" y="5453603"/>
                  <a:pt x="4654877" y="5454377"/>
                </a:cubicBezTo>
                <a:cubicBezTo>
                  <a:pt x="4655125" y="5454653"/>
                  <a:pt x="4655900" y="5454958"/>
                  <a:pt x="4657199" y="5455290"/>
                </a:cubicBezTo>
                <a:cubicBezTo>
                  <a:pt x="4660794" y="5457060"/>
                  <a:pt x="4664376" y="5459092"/>
                  <a:pt x="4667943" y="5461388"/>
                </a:cubicBezTo>
                <a:lnTo>
                  <a:pt x="4645128" y="5481922"/>
                </a:lnTo>
                <a:lnTo>
                  <a:pt x="4663794" y="5502664"/>
                </a:lnTo>
                <a:lnTo>
                  <a:pt x="4670017" y="5497064"/>
                </a:lnTo>
                <a:lnTo>
                  <a:pt x="4677484" y="5505361"/>
                </a:lnTo>
                <a:lnTo>
                  <a:pt x="4721872" y="5465412"/>
                </a:lnTo>
                <a:lnTo>
                  <a:pt x="4714405" y="5457116"/>
                </a:lnTo>
                <a:lnTo>
                  <a:pt x="4721043" y="5451142"/>
                </a:lnTo>
                <a:close/>
                <a:moveTo>
                  <a:pt x="10460663" y="5414534"/>
                </a:moveTo>
                <a:cubicBezTo>
                  <a:pt x="10450043" y="5416083"/>
                  <a:pt x="10444056" y="5417216"/>
                  <a:pt x="10442701" y="5417935"/>
                </a:cubicBezTo>
                <a:cubicBezTo>
                  <a:pt x="10441622" y="5433423"/>
                  <a:pt x="10438220" y="5447997"/>
                  <a:pt x="10432495" y="5461659"/>
                </a:cubicBezTo>
                <a:lnTo>
                  <a:pt x="10449918" y="5460995"/>
                </a:lnTo>
                <a:cubicBezTo>
                  <a:pt x="10454537" y="5448329"/>
                  <a:pt x="10458437" y="5434308"/>
                  <a:pt x="10461617" y="5418931"/>
                </a:cubicBezTo>
                <a:cubicBezTo>
                  <a:pt x="10461645" y="5418406"/>
                  <a:pt x="10461783" y="5418281"/>
                  <a:pt x="10462032" y="5418558"/>
                </a:cubicBezTo>
                <a:cubicBezTo>
                  <a:pt x="10462447" y="5415682"/>
                  <a:pt x="10461991" y="5414340"/>
                  <a:pt x="10460663" y="5414534"/>
                </a:cubicBezTo>
                <a:close/>
                <a:moveTo>
                  <a:pt x="10507084" y="5411050"/>
                </a:moveTo>
                <a:lnTo>
                  <a:pt x="10485097" y="5430837"/>
                </a:lnTo>
                <a:cubicBezTo>
                  <a:pt x="10482912" y="5427297"/>
                  <a:pt x="10480880" y="5423370"/>
                  <a:pt x="10478999" y="5419056"/>
                </a:cubicBezTo>
                <a:cubicBezTo>
                  <a:pt x="10478280" y="5417701"/>
                  <a:pt x="10477796" y="5416885"/>
                  <a:pt x="10477547" y="5416608"/>
                </a:cubicBezTo>
                <a:cubicBezTo>
                  <a:pt x="10476773" y="5416304"/>
                  <a:pt x="10471145" y="5420618"/>
                  <a:pt x="10460663" y="5429551"/>
                </a:cubicBezTo>
                <a:cubicBezTo>
                  <a:pt x="10461382" y="5430906"/>
                  <a:pt x="10463346" y="5433644"/>
                  <a:pt x="10466554" y="5437765"/>
                </a:cubicBezTo>
                <a:cubicBezTo>
                  <a:pt x="10468766" y="5440779"/>
                  <a:pt x="10470370" y="5442840"/>
                  <a:pt x="10471366" y="5443946"/>
                </a:cubicBezTo>
                <a:lnTo>
                  <a:pt x="10446060" y="5466720"/>
                </a:lnTo>
                <a:lnTo>
                  <a:pt x="10456141" y="5477921"/>
                </a:lnTo>
                <a:lnTo>
                  <a:pt x="10479372" y="5457013"/>
                </a:lnTo>
                <a:cubicBezTo>
                  <a:pt x="10486839" y="5470316"/>
                  <a:pt x="10482925" y="5487103"/>
                  <a:pt x="10467631" y="5507374"/>
                </a:cubicBezTo>
                <a:cubicBezTo>
                  <a:pt x="10475237" y="5508038"/>
                  <a:pt x="10481625" y="5509297"/>
                  <a:pt x="10486797" y="5511150"/>
                </a:cubicBezTo>
                <a:cubicBezTo>
                  <a:pt x="10503474" y="5484628"/>
                  <a:pt x="10505576" y="5462213"/>
                  <a:pt x="10493103" y="5443905"/>
                </a:cubicBezTo>
                <a:lnTo>
                  <a:pt x="10503889" y="5434198"/>
                </a:lnTo>
                <a:lnTo>
                  <a:pt x="10525916" y="5458673"/>
                </a:lnTo>
                <a:cubicBezTo>
                  <a:pt x="10529539" y="5464924"/>
                  <a:pt x="10535389" y="5463914"/>
                  <a:pt x="10543464" y="5455645"/>
                </a:cubicBezTo>
                <a:lnTo>
                  <a:pt x="10558398" y="5442205"/>
                </a:lnTo>
                <a:cubicBezTo>
                  <a:pt x="10568189" y="5436397"/>
                  <a:pt x="10566972" y="5426980"/>
                  <a:pt x="10554748" y="5413954"/>
                </a:cubicBezTo>
                <a:cubicBezTo>
                  <a:pt x="10550130" y="5416609"/>
                  <a:pt x="10544322" y="5419333"/>
                  <a:pt x="10537325" y="5422126"/>
                </a:cubicBezTo>
                <a:cubicBezTo>
                  <a:pt x="10544820" y="5429898"/>
                  <a:pt x="10546272" y="5434848"/>
                  <a:pt x="10541681" y="5436978"/>
                </a:cubicBezTo>
                <a:lnTo>
                  <a:pt x="10537532" y="5440711"/>
                </a:lnTo>
                <a:cubicBezTo>
                  <a:pt x="10536122" y="5442481"/>
                  <a:pt x="10534310" y="5441859"/>
                  <a:pt x="10532098" y="5438844"/>
                </a:cubicBezTo>
                <a:close/>
                <a:moveTo>
                  <a:pt x="10516252" y="5387031"/>
                </a:moveTo>
                <a:cubicBezTo>
                  <a:pt x="10505438" y="5387252"/>
                  <a:pt x="10490421" y="5389755"/>
                  <a:pt x="10471200" y="5394539"/>
                </a:cubicBezTo>
                <a:cubicBezTo>
                  <a:pt x="10470868" y="5400844"/>
                  <a:pt x="10470177" y="5406472"/>
                  <a:pt x="10469126" y="5411423"/>
                </a:cubicBezTo>
                <a:cubicBezTo>
                  <a:pt x="10489094" y="5407468"/>
                  <a:pt x="10504470" y="5405643"/>
                  <a:pt x="10515256" y="5405948"/>
                </a:cubicBezTo>
                <a:close/>
                <a:moveTo>
                  <a:pt x="10489537" y="5354010"/>
                </a:moveTo>
                <a:lnTo>
                  <a:pt x="10454690" y="5385371"/>
                </a:lnTo>
                <a:cubicBezTo>
                  <a:pt x="10452948" y="5383435"/>
                  <a:pt x="10450320" y="5380794"/>
                  <a:pt x="10446808" y="5377447"/>
                </a:cubicBezTo>
                <a:cubicBezTo>
                  <a:pt x="10445536" y="5376590"/>
                  <a:pt x="10444651" y="5375885"/>
                  <a:pt x="10444153" y="5375332"/>
                </a:cubicBezTo>
                <a:cubicBezTo>
                  <a:pt x="10443628" y="5375304"/>
                  <a:pt x="10441001" y="5377669"/>
                  <a:pt x="10436271" y="5382425"/>
                </a:cubicBezTo>
                <a:cubicBezTo>
                  <a:pt x="10431017" y="5387154"/>
                  <a:pt x="10428376" y="5389782"/>
                  <a:pt x="10428348" y="5390307"/>
                </a:cubicBezTo>
                <a:cubicBezTo>
                  <a:pt x="10432690" y="5392907"/>
                  <a:pt x="10436769" y="5395493"/>
                  <a:pt x="10440585" y="5398065"/>
                </a:cubicBezTo>
                <a:lnTo>
                  <a:pt x="10404909" y="5430173"/>
                </a:lnTo>
                <a:lnTo>
                  <a:pt x="10423576" y="5450915"/>
                </a:lnTo>
                <a:lnTo>
                  <a:pt x="10436436" y="5439341"/>
                </a:lnTo>
                <a:lnTo>
                  <a:pt x="10427850" y="5429799"/>
                </a:lnTo>
                <a:lnTo>
                  <a:pt x="10486342" y="5377158"/>
                </a:lnTo>
                <a:lnTo>
                  <a:pt x="10494182" y="5385869"/>
                </a:lnTo>
                <a:lnTo>
                  <a:pt x="10507457" y="5373922"/>
                </a:lnTo>
                <a:close/>
                <a:moveTo>
                  <a:pt x="10529818" y="5324515"/>
                </a:moveTo>
                <a:cubicBezTo>
                  <a:pt x="10537423" y="5335191"/>
                  <a:pt x="10542830" y="5345091"/>
                  <a:pt x="10546038" y="5354218"/>
                </a:cubicBezTo>
                <a:cubicBezTo>
                  <a:pt x="10555523" y="5354190"/>
                  <a:pt x="10563004" y="5357219"/>
                  <a:pt x="10568480" y="5363303"/>
                </a:cubicBezTo>
                <a:cubicBezTo>
                  <a:pt x="10573513" y="5367783"/>
                  <a:pt x="10573112" y="5372900"/>
                  <a:pt x="10567277" y="5378652"/>
                </a:cubicBezTo>
                <a:lnTo>
                  <a:pt x="10523595" y="5330116"/>
                </a:lnTo>
                <a:close/>
                <a:moveTo>
                  <a:pt x="10632324" y="5291579"/>
                </a:moveTo>
                <a:lnTo>
                  <a:pt x="10572172" y="5345714"/>
                </a:lnTo>
                <a:lnTo>
                  <a:pt x="10579639" y="5354011"/>
                </a:lnTo>
                <a:cubicBezTo>
                  <a:pt x="10571813" y="5347539"/>
                  <a:pt x="10564000" y="5343308"/>
                  <a:pt x="10556201" y="5341317"/>
                </a:cubicBezTo>
                <a:cubicBezTo>
                  <a:pt x="10555233" y="5339685"/>
                  <a:pt x="10553422" y="5336560"/>
                  <a:pt x="10550767" y="5331941"/>
                </a:cubicBezTo>
                <a:cubicBezTo>
                  <a:pt x="10542526" y="5318334"/>
                  <a:pt x="10536580" y="5308669"/>
                  <a:pt x="10532929" y="5302944"/>
                </a:cubicBezTo>
                <a:lnTo>
                  <a:pt x="10502231" y="5330572"/>
                </a:lnTo>
                <a:lnTo>
                  <a:pt x="10584367" y="5421837"/>
                </a:lnTo>
                <a:lnTo>
                  <a:pt x="10596398" y="5411010"/>
                </a:lnTo>
                <a:lnTo>
                  <a:pt x="10569890" y="5381556"/>
                </a:lnTo>
                <a:cubicBezTo>
                  <a:pt x="10574287" y="5383105"/>
                  <a:pt x="10578118" y="5385414"/>
                  <a:pt x="10581381" y="5388484"/>
                </a:cubicBezTo>
                <a:cubicBezTo>
                  <a:pt x="10591724" y="5377173"/>
                  <a:pt x="10592015" y="5366650"/>
                  <a:pt x="10582253" y="5356915"/>
                </a:cubicBezTo>
                <a:lnTo>
                  <a:pt x="10596357" y="5344221"/>
                </a:lnTo>
                <a:cubicBezTo>
                  <a:pt x="10609853" y="5358104"/>
                  <a:pt x="10609784" y="5374435"/>
                  <a:pt x="10596149" y="5393213"/>
                </a:cubicBezTo>
                <a:cubicBezTo>
                  <a:pt x="10602510" y="5392494"/>
                  <a:pt x="10608401" y="5393199"/>
                  <a:pt x="10613821" y="5395329"/>
                </a:cubicBezTo>
                <a:cubicBezTo>
                  <a:pt x="10620652" y="5380672"/>
                  <a:pt x="10623626" y="5369236"/>
                  <a:pt x="10622741" y="5361022"/>
                </a:cubicBezTo>
                <a:cubicBezTo>
                  <a:pt x="10622630" y="5353113"/>
                  <a:pt x="10617708" y="5344028"/>
                  <a:pt x="10607973" y="5333767"/>
                </a:cubicBezTo>
                <a:lnTo>
                  <a:pt x="10611706" y="5330407"/>
                </a:lnTo>
                <a:lnTo>
                  <a:pt x="10637467" y="5359031"/>
                </a:lnTo>
                <a:cubicBezTo>
                  <a:pt x="10641450" y="5363456"/>
                  <a:pt x="10646206" y="5363180"/>
                  <a:pt x="10651738" y="5358202"/>
                </a:cubicBezTo>
                <a:lnTo>
                  <a:pt x="10664598" y="5346628"/>
                </a:lnTo>
                <a:cubicBezTo>
                  <a:pt x="10673890" y="5340267"/>
                  <a:pt x="10673323" y="5331016"/>
                  <a:pt x="10662897" y="5318875"/>
                </a:cubicBezTo>
                <a:cubicBezTo>
                  <a:pt x="10658832" y="5321032"/>
                  <a:pt x="10653591" y="5322996"/>
                  <a:pt x="10647175" y="5324766"/>
                </a:cubicBezTo>
                <a:cubicBezTo>
                  <a:pt x="10653646" y="5331956"/>
                  <a:pt x="10655513" y="5336533"/>
                  <a:pt x="10652775" y="5338497"/>
                </a:cubicBezTo>
                <a:lnTo>
                  <a:pt x="10648627" y="5342230"/>
                </a:lnTo>
                <a:cubicBezTo>
                  <a:pt x="10647272" y="5342949"/>
                  <a:pt x="10645709" y="5342604"/>
                  <a:pt x="10643939" y="5341193"/>
                </a:cubicBezTo>
                <a:lnTo>
                  <a:pt x="10624152" y="5319207"/>
                </a:lnTo>
                <a:lnTo>
                  <a:pt x="10642405" y="5302779"/>
                </a:lnTo>
                <a:close/>
                <a:moveTo>
                  <a:pt x="10593454" y="5279257"/>
                </a:moveTo>
                <a:lnTo>
                  <a:pt x="10600921" y="5287554"/>
                </a:lnTo>
                <a:lnTo>
                  <a:pt x="10569808" y="5315555"/>
                </a:lnTo>
                <a:lnTo>
                  <a:pt x="10562341" y="5307259"/>
                </a:lnTo>
                <a:close/>
                <a:moveTo>
                  <a:pt x="10597810" y="5256566"/>
                </a:moveTo>
                <a:lnTo>
                  <a:pt x="10576653" y="5275607"/>
                </a:lnTo>
                <a:cubicBezTo>
                  <a:pt x="10569048" y="5269937"/>
                  <a:pt x="10564457" y="5267061"/>
                  <a:pt x="10562881" y="5266978"/>
                </a:cubicBezTo>
                <a:cubicBezTo>
                  <a:pt x="10562356" y="5266950"/>
                  <a:pt x="10560406" y="5268955"/>
                  <a:pt x="10557032" y="5272993"/>
                </a:cubicBezTo>
                <a:cubicBezTo>
                  <a:pt x="10552856" y="5277252"/>
                  <a:pt x="10550615" y="5279769"/>
                  <a:pt x="10550311" y="5280543"/>
                </a:cubicBezTo>
                <a:cubicBezTo>
                  <a:pt x="10550560" y="5280819"/>
                  <a:pt x="10551334" y="5281124"/>
                  <a:pt x="10552634" y="5281456"/>
                </a:cubicBezTo>
                <a:cubicBezTo>
                  <a:pt x="10556230" y="5283226"/>
                  <a:pt x="10559811" y="5285258"/>
                  <a:pt x="10563379" y="5287554"/>
                </a:cubicBezTo>
                <a:lnTo>
                  <a:pt x="10540562" y="5308088"/>
                </a:lnTo>
                <a:lnTo>
                  <a:pt x="10559230" y="5328830"/>
                </a:lnTo>
                <a:lnTo>
                  <a:pt x="10565452" y="5323230"/>
                </a:lnTo>
                <a:lnTo>
                  <a:pt x="10572919" y="5331527"/>
                </a:lnTo>
                <a:lnTo>
                  <a:pt x="10617307" y="5291578"/>
                </a:lnTo>
                <a:lnTo>
                  <a:pt x="10609840" y="5283282"/>
                </a:lnTo>
                <a:lnTo>
                  <a:pt x="10616478" y="5277308"/>
                </a:lnTo>
                <a:close/>
                <a:moveTo>
                  <a:pt x="9621267" y="4350774"/>
                </a:moveTo>
                <a:cubicBezTo>
                  <a:pt x="9625582" y="4350144"/>
                  <a:pt x="9629419" y="4351697"/>
                  <a:pt x="9632779" y="4355430"/>
                </a:cubicBezTo>
                <a:cubicBezTo>
                  <a:pt x="9640523" y="4363478"/>
                  <a:pt x="9638366" y="4371927"/>
                  <a:pt x="9626307" y="4380777"/>
                </a:cubicBezTo>
                <a:cubicBezTo>
                  <a:pt x="9624095" y="4382768"/>
                  <a:pt x="9622436" y="4384261"/>
                  <a:pt x="9621329" y="4385257"/>
                </a:cubicBezTo>
                <a:lnTo>
                  <a:pt x="9601915" y="4363685"/>
                </a:lnTo>
                <a:cubicBezTo>
                  <a:pt x="9603022" y="4362689"/>
                  <a:pt x="9604681" y="4361196"/>
                  <a:pt x="9606893" y="4359205"/>
                </a:cubicBezTo>
                <a:cubicBezTo>
                  <a:pt x="9612162" y="4354213"/>
                  <a:pt x="9616953" y="4351403"/>
                  <a:pt x="9621267" y="4350774"/>
                </a:cubicBezTo>
                <a:close/>
                <a:moveTo>
                  <a:pt x="9626484" y="4328621"/>
                </a:moveTo>
                <a:cubicBezTo>
                  <a:pt x="9617752" y="4329347"/>
                  <a:pt x="9608194" y="4334508"/>
                  <a:pt x="9597809" y="4344105"/>
                </a:cubicBezTo>
                <a:lnTo>
                  <a:pt x="9574163" y="4365386"/>
                </a:lnTo>
                <a:lnTo>
                  <a:pt x="9643232" y="4442131"/>
                </a:lnTo>
                <a:lnTo>
                  <a:pt x="9659411" y="4427571"/>
                </a:lnTo>
                <a:lnTo>
                  <a:pt x="9632903" y="4398117"/>
                </a:lnTo>
                <a:lnTo>
                  <a:pt x="9644934" y="4387290"/>
                </a:lnTo>
                <a:cubicBezTo>
                  <a:pt x="9661334" y="4371028"/>
                  <a:pt x="9663090" y="4355182"/>
                  <a:pt x="9650203" y="4339750"/>
                </a:cubicBezTo>
                <a:cubicBezTo>
                  <a:pt x="9643123" y="4331605"/>
                  <a:pt x="9635217" y="4327896"/>
                  <a:pt x="9626484" y="4328621"/>
                </a:cubicBezTo>
                <a:close/>
                <a:moveTo>
                  <a:pt x="6763279" y="4319041"/>
                </a:moveTo>
                <a:cubicBezTo>
                  <a:pt x="6767594" y="4318412"/>
                  <a:pt x="6771431" y="4319964"/>
                  <a:pt x="6774791" y="4323697"/>
                </a:cubicBezTo>
                <a:cubicBezTo>
                  <a:pt x="6782534" y="4331745"/>
                  <a:pt x="6780377" y="4340194"/>
                  <a:pt x="6768319" y="4349044"/>
                </a:cubicBezTo>
                <a:cubicBezTo>
                  <a:pt x="6766107" y="4351035"/>
                  <a:pt x="6764447" y="4352528"/>
                  <a:pt x="6763341" y="4353524"/>
                </a:cubicBezTo>
                <a:lnTo>
                  <a:pt x="6743927" y="4331952"/>
                </a:lnTo>
                <a:cubicBezTo>
                  <a:pt x="6745033" y="4330956"/>
                  <a:pt x="6746693" y="4329463"/>
                  <a:pt x="6748905" y="4327472"/>
                </a:cubicBezTo>
                <a:cubicBezTo>
                  <a:pt x="6754174" y="4322480"/>
                  <a:pt x="6758965" y="4319670"/>
                  <a:pt x="6763279" y="4319041"/>
                </a:cubicBezTo>
                <a:close/>
                <a:moveTo>
                  <a:pt x="6768496" y="4296888"/>
                </a:moveTo>
                <a:cubicBezTo>
                  <a:pt x="6759764" y="4297614"/>
                  <a:pt x="6750205" y="4302775"/>
                  <a:pt x="6739820" y="4312372"/>
                </a:cubicBezTo>
                <a:lnTo>
                  <a:pt x="6716174" y="4333653"/>
                </a:lnTo>
                <a:lnTo>
                  <a:pt x="6785244" y="4410398"/>
                </a:lnTo>
                <a:lnTo>
                  <a:pt x="6801423" y="4395838"/>
                </a:lnTo>
                <a:lnTo>
                  <a:pt x="6774915" y="4366384"/>
                </a:lnTo>
                <a:lnTo>
                  <a:pt x="6786945" y="4355557"/>
                </a:lnTo>
                <a:cubicBezTo>
                  <a:pt x="6803345" y="4339295"/>
                  <a:pt x="6805102" y="4323449"/>
                  <a:pt x="6792214" y="4308017"/>
                </a:cubicBezTo>
                <a:cubicBezTo>
                  <a:pt x="6785135" y="4299872"/>
                  <a:pt x="6777229" y="4296162"/>
                  <a:pt x="6768496" y="4296888"/>
                </a:cubicBezTo>
                <a:close/>
                <a:moveTo>
                  <a:pt x="9684987" y="4293427"/>
                </a:moveTo>
                <a:cubicBezTo>
                  <a:pt x="9689302" y="4292798"/>
                  <a:pt x="9693139" y="4294351"/>
                  <a:pt x="9696499" y="4298084"/>
                </a:cubicBezTo>
                <a:cubicBezTo>
                  <a:pt x="9704242" y="4306132"/>
                  <a:pt x="9702085" y="4314581"/>
                  <a:pt x="9690027" y="4323430"/>
                </a:cubicBezTo>
                <a:cubicBezTo>
                  <a:pt x="9687815" y="4325422"/>
                  <a:pt x="9686155" y="4326915"/>
                  <a:pt x="9685049" y="4327911"/>
                </a:cubicBezTo>
                <a:lnTo>
                  <a:pt x="9665635" y="4306339"/>
                </a:lnTo>
                <a:cubicBezTo>
                  <a:pt x="9666741" y="4305343"/>
                  <a:pt x="9668401" y="4303850"/>
                  <a:pt x="9670613" y="4301859"/>
                </a:cubicBezTo>
                <a:cubicBezTo>
                  <a:pt x="9675882" y="4296867"/>
                  <a:pt x="9680673" y="4294056"/>
                  <a:pt x="9684987" y="4293427"/>
                </a:cubicBezTo>
                <a:close/>
                <a:moveTo>
                  <a:pt x="9690204" y="4271275"/>
                </a:moveTo>
                <a:cubicBezTo>
                  <a:pt x="9681472" y="4272001"/>
                  <a:pt x="9671913" y="4277162"/>
                  <a:pt x="9661528" y="4286759"/>
                </a:cubicBezTo>
                <a:lnTo>
                  <a:pt x="9637882" y="4308039"/>
                </a:lnTo>
                <a:lnTo>
                  <a:pt x="9706952" y="4384785"/>
                </a:lnTo>
                <a:lnTo>
                  <a:pt x="9723130" y="4370224"/>
                </a:lnTo>
                <a:lnTo>
                  <a:pt x="9696623" y="4340771"/>
                </a:lnTo>
                <a:lnTo>
                  <a:pt x="9708653" y="4329944"/>
                </a:lnTo>
                <a:cubicBezTo>
                  <a:pt x="9725053" y="4313682"/>
                  <a:pt x="9726810" y="4297836"/>
                  <a:pt x="9713922" y="4282403"/>
                </a:cubicBezTo>
                <a:cubicBezTo>
                  <a:pt x="9706843" y="4274259"/>
                  <a:pt x="9698937" y="4270549"/>
                  <a:pt x="9690204" y="4271275"/>
                </a:cubicBezTo>
                <a:close/>
                <a:moveTo>
                  <a:pt x="6826999" y="4261694"/>
                </a:moveTo>
                <a:cubicBezTo>
                  <a:pt x="6831313" y="4261065"/>
                  <a:pt x="6835151" y="4262618"/>
                  <a:pt x="6838511" y="4266351"/>
                </a:cubicBezTo>
                <a:cubicBezTo>
                  <a:pt x="6846254" y="4274399"/>
                  <a:pt x="6844097" y="4282848"/>
                  <a:pt x="6832039" y="4291697"/>
                </a:cubicBezTo>
                <a:cubicBezTo>
                  <a:pt x="6829826" y="4293689"/>
                  <a:pt x="6828167" y="4295182"/>
                  <a:pt x="6827061" y="4296178"/>
                </a:cubicBezTo>
                <a:lnTo>
                  <a:pt x="6807647" y="4274606"/>
                </a:lnTo>
                <a:cubicBezTo>
                  <a:pt x="6808753" y="4273610"/>
                  <a:pt x="6810412" y="4272117"/>
                  <a:pt x="6812625" y="4270126"/>
                </a:cubicBezTo>
                <a:cubicBezTo>
                  <a:pt x="6817893" y="4265134"/>
                  <a:pt x="6822685" y="4262324"/>
                  <a:pt x="6826999" y="4261694"/>
                </a:cubicBezTo>
                <a:close/>
                <a:moveTo>
                  <a:pt x="6832216" y="4239542"/>
                </a:moveTo>
                <a:cubicBezTo>
                  <a:pt x="6823484" y="4240268"/>
                  <a:pt x="6813925" y="4245429"/>
                  <a:pt x="6803540" y="4255026"/>
                </a:cubicBezTo>
                <a:lnTo>
                  <a:pt x="6779894" y="4276306"/>
                </a:lnTo>
                <a:lnTo>
                  <a:pt x="6848963" y="4353052"/>
                </a:lnTo>
                <a:lnTo>
                  <a:pt x="6865142" y="4338491"/>
                </a:lnTo>
                <a:lnTo>
                  <a:pt x="6838635" y="4309038"/>
                </a:lnTo>
                <a:lnTo>
                  <a:pt x="6850665" y="4298211"/>
                </a:lnTo>
                <a:cubicBezTo>
                  <a:pt x="6867065" y="4281949"/>
                  <a:pt x="6868821" y="4266103"/>
                  <a:pt x="6855934" y="4250670"/>
                </a:cubicBezTo>
                <a:cubicBezTo>
                  <a:pt x="6848854" y="4242526"/>
                  <a:pt x="6840948" y="4238816"/>
                  <a:pt x="6832216" y="4239542"/>
                </a:cubicBezTo>
                <a:close/>
                <a:moveTo>
                  <a:pt x="9824062" y="4203553"/>
                </a:moveTo>
                <a:lnTo>
                  <a:pt x="9844596" y="4226369"/>
                </a:lnTo>
                <a:lnTo>
                  <a:pt x="9836714" y="4233463"/>
                </a:lnTo>
                <a:lnTo>
                  <a:pt x="9816180" y="4210646"/>
                </a:lnTo>
                <a:close/>
                <a:moveTo>
                  <a:pt x="9758020" y="4199918"/>
                </a:moveTo>
                <a:lnTo>
                  <a:pt x="9695794" y="4255920"/>
                </a:lnTo>
                <a:lnTo>
                  <a:pt x="9707368" y="4268780"/>
                </a:lnTo>
                <a:lnTo>
                  <a:pt x="9730184" y="4248246"/>
                </a:lnTo>
                <a:lnTo>
                  <a:pt x="9787680" y="4312132"/>
                </a:lnTo>
                <a:lnTo>
                  <a:pt x="9804273" y="4297198"/>
                </a:lnTo>
                <a:lnTo>
                  <a:pt x="9746778" y="4233312"/>
                </a:lnTo>
                <a:lnTo>
                  <a:pt x="9769594" y="4212778"/>
                </a:lnTo>
                <a:close/>
                <a:moveTo>
                  <a:pt x="6966074" y="4171820"/>
                </a:moveTo>
                <a:lnTo>
                  <a:pt x="6986608" y="4194636"/>
                </a:lnTo>
                <a:lnTo>
                  <a:pt x="6978726" y="4201730"/>
                </a:lnTo>
                <a:lnTo>
                  <a:pt x="6958192" y="4178913"/>
                </a:lnTo>
                <a:close/>
                <a:moveTo>
                  <a:pt x="6900032" y="4168185"/>
                </a:moveTo>
                <a:lnTo>
                  <a:pt x="6837806" y="4224187"/>
                </a:lnTo>
                <a:lnTo>
                  <a:pt x="6849380" y="4237047"/>
                </a:lnTo>
                <a:lnTo>
                  <a:pt x="6872196" y="4216513"/>
                </a:lnTo>
                <a:lnTo>
                  <a:pt x="6929691" y="4280399"/>
                </a:lnTo>
                <a:lnTo>
                  <a:pt x="6946285" y="4265465"/>
                </a:lnTo>
                <a:lnTo>
                  <a:pt x="6888790" y="4201579"/>
                </a:lnTo>
                <a:lnTo>
                  <a:pt x="6911606" y="4181045"/>
                </a:lnTo>
                <a:close/>
                <a:moveTo>
                  <a:pt x="9820744" y="4153980"/>
                </a:moveTo>
                <a:lnTo>
                  <a:pt x="9843892" y="4179700"/>
                </a:lnTo>
                <a:lnTo>
                  <a:pt x="9833521" y="4189034"/>
                </a:lnTo>
                <a:lnTo>
                  <a:pt x="9826801" y="4181566"/>
                </a:lnTo>
                <a:lnTo>
                  <a:pt x="9807718" y="4198740"/>
                </a:lnTo>
                <a:cubicBezTo>
                  <a:pt x="9806335" y="4194979"/>
                  <a:pt x="9804081" y="4190250"/>
                  <a:pt x="9800956" y="4184553"/>
                </a:cubicBezTo>
                <a:cubicBezTo>
                  <a:pt x="9799242" y="4182092"/>
                  <a:pt x="9798149" y="4180322"/>
                  <a:pt x="9797679" y="4179243"/>
                </a:cubicBezTo>
                <a:lnTo>
                  <a:pt x="9814688" y="4163936"/>
                </a:lnTo>
                <a:lnTo>
                  <a:pt x="9812448" y="4161447"/>
                </a:lnTo>
                <a:close/>
                <a:moveTo>
                  <a:pt x="9841528" y="4134524"/>
                </a:moveTo>
                <a:lnTo>
                  <a:pt x="9865049" y="4160659"/>
                </a:lnTo>
                <a:lnTo>
                  <a:pt x="9856752" y="4168126"/>
                </a:lnTo>
                <a:lnTo>
                  <a:pt x="9833231" y="4141991"/>
                </a:lnTo>
                <a:close/>
                <a:moveTo>
                  <a:pt x="6962756" y="4122247"/>
                </a:moveTo>
                <a:lnTo>
                  <a:pt x="6985904" y="4147967"/>
                </a:lnTo>
                <a:lnTo>
                  <a:pt x="6975533" y="4157301"/>
                </a:lnTo>
                <a:lnTo>
                  <a:pt x="6968812" y="4149833"/>
                </a:lnTo>
                <a:lnTo>
                  <a:pt x="6949730" y="4167007"/>
                </a:lnTo>
                <a:cubicBezTo>
                  <a:pt x="6948347" y="4163246"/>
                  <a:pt x="6946093" y="4158517"/>
                  <a:pt x="6942968" y="4152820"/>
                </a:cubicBezTo>
                <a:cubicBezTo>
                  <a:pt x="6941253" y="4150359"/>
                  <a:pt x="6940161" y="4148589"/>
                  <a:pt x="6939691" y="4147510"/>
                </a:cubicBezTo>
                <a:lnTo>
                  <a:pt x="6956699" y="4132203"/>
                </a:lnTo>
                <a:lnTo>
                  <a:pt x="6954459" y="4129714"/>
                </a:lnTo>
                <a:close/>
                <a:moveTo>
                  <a:pt x="9852978" y="4104698"/>
                </a:moveTo>
                <a:lnTo>
                  <a:pt x="9801537" y="4150993"/>
                </a:lnTo>
                <a:lnTo>
                  <a:pt x="9803778" y="4153482"/>
                </a:lnTo>
                <a:lnTo>
                  <a:pt x="9761464" y="4191563"/>
                </a:lnTo>
                <a:lnTo>
                  <a:pt x="9771544" y="4202764"/>
                </a:lnTo>
                <a:lnTo>
                  <a:pt x="9784404" y="4191190"/>
                </a:lnTo>
                <a:cubicBezTo>
                  <a:pt x="9794443" y="4205682"/>
                  <a:pt x="9799919" y="4221778"/>
                  <a:pt x="9800831" y="4239477"/>
                </a:cubicBezTo>
                <a:cubicBezTo>
                  <a:pt x="9803956" y="4240169"/>
                  <a:pt x="9808506" y="4241330"/>
                  <a:pt x="9814479" y="4242962"/>
                </a:cubicBezTo>
                <a:cubicBezTo>
                  <a:pt x="9813179" y="4242630"/>
                  <a:pt x="9814604" y="4243100"/>
                  <a:pt x="9818752" y="4244373"/>
                </a:cubicBezTo>
                <a:lnTo>
                  <a:pt x="9818752" y="4236864"/>
                </a:lnTo>
                <a:lnTo>
                  <a:pt x="9842273" y="4262999"/>
                </a:lnTo>
                <a:lnTo>
                  <a:pt x="9853888" y="4252545"/>
                </a:lnTo>
                <a:lnTo>
                  <a:pt x="9845675" y="4243419"/>
                </a:lnTo>
                <a:lnTo>
                  <a:pt x="9853557" y="4236325"/>
                </a:lnTo>
                <a:lnTo>
                  <a:pt x="9856544" y="4239644"/>
                </a:lnTo>
                <a:lnTo>
                  <a:pt x="9868989" y="4228444"/>
                </a:lnTo>
                <a:lnTo>
                  <a:pt x="9843601" y="4200234"/>
                </a:lnTo>
                <a:lnTo>
                  <a:pt x="9853972" y="4190901"/>
                </a:lnTo>
                <a:lnTo>
                  <a:pt x="9856212" y="4193390"/>
                </a:lnTo>
                <a:cubicBezTo>
                  <a:pt x="9870206" y="4207826"/>
                  <a:pt x="9874216" y="4224240"/>
                  <a:pt x="9868242" y="4242631"/>
                </a:cubicBezTo>
                <a:cubicBezTo>
                  <a:pt x="9869044" y="4242410"/>
                  <a:pt x="9870371" y="4242216"/>
                  <a:pt x="9872224" y="4242050"/>
                </a:cubicBezTo>
                <a:cubicBezTo>
                  <a:pt x="9879913" y="4241138"/>
                  <a:pt x="9885472" y="4240640"/>
                  <a:pt x="9888901" y="4240557"/>
                </a:cubicBezTo>
                <a:cubicBezTo>
                  <a:pt x="9889897" y="4216635"/>
                  <a:pt x="9882900" y="4196902"/>
                  <a:pt x="9867911" y="4181360"/>
                </a:cubicBezTo>
                <a:lnTo>
                  <a:pt x="9866418" y="4179700"/>
                </a:lnTo>
                <a:lnTo>
                  <a:pt x="9875129" y="4171860"/>
                </a:lnTo>
                <a:lnTo>
                  <a:pt x="9914704" y="4215833"/>
                </a:lnTo>
                <a:lnTo>
                  <a:pt x="9927979" y="4203886"/>
                </a:lnTo>
                <a:lnTo>
                  <a:pt x="9888404" y="4159913"/>
                </a:lnTo>
                <a:lnTo>
                  <a:pt x="9900020" y="4149459"/>
                </a:lnTo>
                <a:lnTo>
                  <a:pt x="9889566" y="4137844"/>
                </a:lnTo>
                <a:lnTo>
                  <a:pt x="9877950" y="4148297"/>
                </a:lnTo>
                <a:lnTo>
                  <a:pt x="9855176" y="4122992"/>
                </a:lnTo>
                <a:lnTo>
                  <a:pt x="9863058" y="4115898"/>
                </a:lnTo>
                <a:close/>
                <a:moveTo>
                  <a:pt x="6983540" y="4102791"/>
                </a:moveTo>
                <a:lnTo>
                  <a:pt x="7007060" y="4128926"/>
                </a:lnTo>
                <a:lnTo>
                  <a:pt x="6998764" y="4136393"/>
                </a:lnTo>
                <a:lnTo>
                  <a:pt x="6975243" y="4110258"/>
                </a:lnTo>
                <a:close/>
                <a:moveTo>
                  <a:pt x="9933705" y="4080099"/>
                </a:moveTo>
                <a:cubicBezTo>
                  <a:pt x="9923085" y="4081647"/>
                  <a:pt x="9917098" y="4082781"/>
                  <a:pt x="9915743" y="4083500"/>
                </a:cubicBezTo>
                <a:cubicBezTo>
                  <a:pt x="9914664" y="4098987"/>
                  <a:pt x="9911262" y="4113562"/>
                  <a:pt x="9905537" y="4127224"/>
                </a:cubicBezTo>
                <a:lnTo>
                  <a:pt x="9922960" y="4126560"/>
                </a:lnTo>
                <a:cubicBezTo>
                  <a:pt x="9927579" y="4113894"/>
                  <a:pt x="9931479" y="4099873"/>
                  <a:pt x="9934659" y="4084496"/>
                </a:cubicBezTo>
                <a:cubicBezTo>
                  <a:pt x="9934687" y="4083971"/>
                  <a:pt x="9934825" y="4083846"/>
                  <a:pt x="9935074" y="4084123"/>
                </a:cubicBezTo>
                <a:cubicBezTo>
                  <a:pt x="9935489" y="4081247"/>
                  <a:pt x="9935033" y="4079905"/>
                  <a:pt x="9933705" y="4080099"/>
                </a:cubicBezTo>
                <a:close/>
                <a:moveTo>
                  <a:pt x="9980126" y="4076615"/>
                </a:moveTo>
                <a:lnTo>
                  <a:pt x="9958139" y="4096402"/>
                </a:lnTo>
                <a:cubicBezTo>
                  <a:pt x="9955954" y="4092862"/>
                  <a:pt x="9953922" y="4088935"/>
                  <a:pt x="9952041" y="4084621"/>
                </a:cubicBezTo>
                <a:cubicBezTo>
                  <a:pt x="9951322" y="4083266"/>
                  <a:pt x="9950838" y="4082450"/>
                  <a:pt x="9950589" y="4082173"/>
                </a:cubicBezTo>
                <a:cubicBezTo>
                  <a:pt x="9949815" y="4081869"/>
                  <a:pt x="9944187" y="4086183"/>
                  <a:pt x="9933705" y="4095116"/>
                </a:cubicBezTo>
                <a:cubicBezTo>
                  <a:pt x="9934424" y="4096471"/>
                  <a:pt x="9936388" y="4099209"/>
                  <a:pt x="9939596" y="4103330"/>
                </a:cubicBezTo>
                <a:cubicBezTo>
                  <a:pt x="9941808" y="4106344"/>
                  <a:pt x="9943412" y="4108405"/>
                  <a:pt x="9944408" y="4109511"/>
                </a:cubicBezTo>
                <a:lnTo>
                  <a:pt x="9919102" y="4132285"/>
                </a:lnTo>
                <a:lnTo>
                  <a:pt x="9929183" y="4143486"/>
                </a:lnTo>
                <a:lnTo>
                  <a:pt x="9952414" y="4122578"/>
                </a:lnTo>
                <a:cubicBezTo>
                  <a:pt x="9959881" y="4135881"/>
                  <a:pt x="9955967" y="4152668"/>
                  <a:pt x="9940673" y="4172939"/>
                </a:cubicBezTo>
                <a:cubicBezTo>
                  <a:pt x="9948279" y="4173603"/>
                  <a:pt x="9954667" y="4174862"/>
                  <a:pt x="9959839" y="4176715"/>
                </a:cubicBezTo>
                <a:cubicBezTo>
                  <a:pt x="9976516" y="4150193"/>
                  <a:pt x="9978618" y="4127778"/>
                  <a:pt x="9966145" y="4109470"/>
                </a:cubicBezTo>
                <a:lnTo>
                  <a:pt x="9976931" y="4099763"/>
                </a:lnTo>
                <a:lnTo>
                  <a:pt x="9998958" y="4124238"/>
                </a:lnTo>
                <a:cubicBezTo>
                  <a:pt x="10002581" y="4130489"/>
                  <a:pt x="10008431" y="4129479"/>
                  <a:pt x="10016506" y="4121210"/>
                </a:cubicBezTo>
                <a:lnTo>
                  <a:pt x="10031440" y="4107770"/>
                </a:lnTo>
                <a:cubicBezTo>
                  <a:pt x="10041231" y="4101962"/>
                  <a:pt x="10040014" y="4092545"/>
                  <a:pt x="10027790" y="4079519"/>
                </a:cubicBezTo>
                <a:cubicBezTo>
                  <a:pt x="10023172" y="4082174"/>
                  <a:pt x="10017364" y="4084898"/>
                  <a:pt x="10010367" y="4087691"/>
                </a:cubicBezTo>
                <a:cubicBezTo>
                  <a:pt x="10017862" y="4095463"/>
                  <a:pt x="10019314" y="4100413"/>
                  <a:pt x="10014723" y="4102543"/>
                </a:cubicBezTo>
                <a:lnTo>
                  <a:pt x="10010574" y="4106276"/>
                </a:lnTo>
                <a:cubicBezTo>
                  <a:pt x="10009164" y="4108046"/>
                  <a:pt x="10007352" y="4107424"/>
                  <a:pt x="10005140" y="4104409"/>
                </a:cubicBezTo>
                <a:close/>
                <a:moveTo>
                  <a:pt x="6994989" y="4072965"/>
                </a:moveTo>
                <a:lnTo>
                  <a:pt x="6943549" y="4119260"/>
                </a:lnTo>
                <a:lnTo>
                  <a:pt x="6945789" y="4121749"/>
                </a:lnTo>
                <a:lnTo>
                  <a:pt x="6903475" y="4159830"/>
                </a:lnTo>
                <a:lnTo>
                  <a:pt x="6913556" y="4171031"/>
                </a:lnTo>
                <a:lnTo>
                  <a:pt x="6926416" y="4159457"/>
                </a:lnTo>
                <a:cubicBezTo>
                  <a:pt x="6936455" y="4173949"/>
                  <a:pt x="6941930" y="4190045"/>
                  <a:pt x="6942843" y="4207744"/>
                </a:cubicBezTo>
                <a:cubicBezTo>
                  <a:pt x="6945968" y="4208436"/>
                  <a:pt x="6950517" y="4209597"/>
                  <a:pt x="6956491" y="4211229"/>
                </a:cubicBezTo>
                <a:cubicBezTo>
                  <a:pt x="6955191" y="4210897"/>
                  <a:pt x="6956615" y="4211367"/>
                  <a:pt x="6960764" y="4212640"/>
                </a:cubicBezTo>
                <a:lnTo>
                  <a:pt x="6960764" y="4205131"/>
                </a:lnTo>
                <a:lnTo>
                  <a:pt x="6984285" y="4231266"/>
                </a:lnTo>
                <a:lnTo>
                  <a:pt x="6995900" y="4220812"/>
                </a:lnTo>
                <a:lnTo>
                  <a:pt x="6987687" y="4211686"/>
                </a:lnTo>
                <a:lnTo>
                  <a:pt x="6995569" y="4204592"/>
                </a:lnTo>
                <a:lnTo>
                  <a:pt x="6998555" y="4207911"/>
                </a:lnTo>
                <a:lnTo>
                  <a:pt x="7011001" y="4196711"/>
                </a:lnTo>
                <a:lnTo>
                  <a:pt x="6985613" y="4168501"/>
                </a:lnTo>
                <a:lnTo>
                  <a:pt x="6995984" y="4159168"/>
                </a:lnTo>
                <a:lnTo>
                  <a:pt x="6998224" y="4161657"/>
                </a:lnTo>
                <a:cubicBezTo>
                  <a:pt x="7012218" y="4176093"/>
                  <a:pt x="7016228" y="4192507"/>
                  <a:pt x="7010254" y="4210898"/>
                </a:cubicBezTo>
                <a:cubicBezTo>
                  <a:pt x="7011056" y="4210677"/>
                  <a:pt x="7012383" y="4210483"/>
                  <a:pt x="7014236" y="4210317"/>
                </a:cubicBezTo>
                <a:cubicBezTo>
                  <a:pt x="7021924" y="4209405"/>
                  <a:pt x="7027483" y="4208907"/>
                  <a:pt x="7030913" y="4208824"/>
                </a:cubicBezTo>
                <a:cubicBezTo>
                  <a:pt x="7031908" y="4184902"/>
                  <a:pt x="7024912" y="4165169"/>
                  <a:pt x="7009923" y="4149627"/>
                </a:cubicBezTo>
                <a:lnTo>
                  <a:pt x="7008429" y="4147967"/>
                </a:lnTo>
                <a:lnTo>
                  <a:pt x="7017141" y="4140127"/>
                </a:lnTo>
                <a:lnTo>
                  <a:pt x="7056716" y="4184100"/>
                </a:lnTo>
                <a:lnTo>
                  <a:pt x="7069991" y="4172153"/>
                </a:lnTo>
                <a:lnTo>
                  <a:pt x="7030416" y="4128180"/>
                </a:lnTo>
                <a:lnTo>
                  <a:pt x="7042031" y="4117726"/>
                </a:lnTo>
                <a:lnTo>
                  <a:pt x="7031578" y="4106111"/>
                </a:lnTo>
                <a:lnTo>
                  <a:pt x="7019962" y="4116564"/>
                </a:lnTo>
                <a:lnTo>
                  <a:pt x="6997188" y="4091259"/>
                </a:lnTo>
                <a:lnTo>
                  <a:pt x="7005070" y="4084165"/>
                </a:lnTo>
                <a:close/>
                <a:moveTo>
                  <a:pt x="9989294" y="4052596"/>
                </a:moveTo>
                <a:cubicBezTo>
                  <a:pt x="9978480" y="4052817"/>
                  <a:pt x="9963463" y="4055320"/>
                  <a:pt x="9944242" y="4060104"/>
                </a:cubicBezTo>
                <a:cubicBezTo>
                  <a:pt x="9943910" y="4066409"/>
                  <a:pt x="9943219" y="4072037"/>
                  <a:pt x="9942168" y="4076988"/>
                </a:cubicBezTo>
                <a:cubicBezTo>
                  <a:pt x="9962136" y="4073033"/>
                  <a:pt x="9977512" y="4071208"/>
                  <a:pt x="9988298" y="4071512"/>
                </a:cubicBezTo>
                <a:close/>
                <a:moveTo>
                  <a:pt x="7075717" y="4048366"/>
                </a:moveTo>
                <a:cubicBezTo>
                  <a:pt x="7065097" y="4049914"/>
                  <a:pt x="7059110" y="4051048"/>
                  <a:pt x="7057755" y="4051767"/>
                </a:cubicBezTo>
                <a:cubicBezTo>
                  <a:pt x="7056676" y="4067254"/>
                  <a:pt x="7053274" y="4081829"/>
                  <a:pt x="7047549" y="4095491"/>
                </a:cubicBezTo>
                <a:lnTo>
                  <a:pt x="7064972" y="4094827"/>
                </a:lnTo>
                <a:cubicBezTo>
                  <a:pt x="7069591" y="4082161"/>
                  <a:pt x="7073490" y="4068140"/>
                  <a:pt x="7076671" y="4052763"/>
                </a:cubicBezTo>
                <a:cubicBezTo>
                  <a:pt x="7076699" y="4052238"/>
                  <a:pt x="7076837" y="4052113"/>
                  <a:pt x="7077086" y="4052390"/>
                </a:cubicBezTo>
                <a:cubicBezTo>
                  <a:pt x="7077501" y="4049514"/>
                  <a:pt x="7077045" y="4048172"/>
                  <a:pt x="7075717" y="4048366"/>
                </a:cubicBezTo>
                <a:close/>
                <a:moveTo>
                  <a:pt x="7122137" y="4044882"/>
                </a:moveTo>
                <a:lnTo>
                  <a:pt x="7100151" y="4064669"/>
                </a:lnTo>
                <a:cubicBezTo>
                  <a:pt x="7097966" y="4061129"/>
                  <a:pt x="7095933" y="4057202"/>
                  <a:pt x="7094053" y="4052888"/>
                </a:cubicBezTo>
                <a:cubicBezTo>
                  <a:pt x="7093334" y="4051533"/>
                  <a:pt x="7092850" y="4050717"/>
                  <a:pt x="7092601" y="4050440"/>
                </a:cubicBezTo>
                <a:cubicBezTo>
                  <a:pt x="7091826" y="4050136"/>
                  <a:pt x="7086198" y="4054450"/>
                  <a:pt x="7075717" y="4063383"/>
                </a:cubicBezTo>
                <a:cubicBezTo>
                  <a:pt x="7076436" y="4064738"/>
                  <a:pt x="7078399" y="4067476"/>
                  <a:pt x="7081607" y="4071597"/>
                </a:cubicBezTo>
                <a:cubicBezTo>
                  <a:pt x="7083820" y="4074611"/>
                  <a:pt x="7085424" y="4076672"/>
                  <a:pt x="7086419" y="4077778"/>
                </a:cubicBezTo>
                <a:lnTo>
                  <a:pt x="7061114" y="4100552"/>
                </a:lnTo>
                <a:lnTo>
                  <a:pt x="7071194" y="4111753"/>
                </a:lnTo>
                <a:lnTo>
                  <a:pt x="7094426" y="4090845"/>
                </a:lnTo>
                <a:cubicBezTo>
                  <a:pt x="7101892" y="4104148"/>
                  <a:pt x="7097979" y="4120935"/>
                  <a:pt x="7082685" y="4141206"/>
                </a:cubicBezTo>
                <a:cubicBezTo>
                  <a:pt x="7090290" y="4141870"/>
                  <a:pt x="7096679" y="4143129"/>
                  <a:pt x="7101850" y="4144982"/>
                </a:cubicBezTo>
                <a:cubicBezTo>
                  <a:pt x="7118527" y="4118460"/>
                  <a:pt x="7120629" y="4096045"/>
                  <a:pt x="7108157" y="4077737"/>
                </a:cubicBezTo>
                <a:lnTo>
                  <a:pt x="7118943" y="4068030"/>
                </a:lnTo>
                <a:lnTo>
                  <a:pt x="7140970" y="4092505"/>
                </a:lnTo>
                <a:cubicBezTo>
                  <a:pt x="7144593" y="4098756"/>
                  <a:pt x="7150442" y="4097746"/>
                  <a:pt x="7158518" y="4089477"/>
                </a:cubicBezTo>
                <a:lnTo>
                  <a:pt x="7173452" y="4076037"/>
                </a:lnTo>
                <a:cubicBezTo>
                  <a:pt x="7183242" y="4070229"/>
                  <a:pt x="7182026" y="4060812"/>
                  <a:pt x="7169802" y="4047786"/>
                </a:cubicBezTo>
                <a:cubicBezTo>
                  <a:pt x="7165183" y="4050441"/>
                  <a:pt x="7159376" y="4053165"/>
                  <a:pt x="7152379" y="4055958"/>
                </a:cubicBezTo>
                <a:cubicBezTo>
                  <a:pt x="7159873" y="4063730"/>
                  <a:pt x="7161325" y="4068680"/>
                  <a:pt x="7156734" y="4070810"/>
                </a:cubicBezTo>
                <a:lnTo>
                  <a:pt x="7152586" y="4074543"/>
                </a:lnTo>
                <a:cubicBezTo>
                  <a:pt x="7151175" y="4076313"/>
                  <a:pt x="7149364" y="4075691"/>
                  <a:pt x="7147152" y="4072676"/>
                </a:cubicBezTo>
                <a:close/>
                <a:moveTo>
                  <a:pt x="7131305" y="4020863"/>
                </a:moveTo>
                <a:cubicBezTo>
                  <a:pt x="7120492" y="4021084"/>
                  <a:pt x="7105475" y="4023587"/>
                  <a:pt x="7086254" y="4028371"/>
                </a:cubicBezTo>
                <a:cubicBezTo>
                  <a:pt x="7085922" y="4034676"/>
                  <a:pt x="7085231" y="4040304"/>
                  <a:pt x="7084180" y="4045255"/>
                </a:cubicBezTo>
                <a:cubicBezTo>
                  <a:pt x="7104147" y="4041300"/>
                  <a:pt x="7119524" y="4039475"/>
                  <a:pt x="7130310" y="4039779"/>
                </a:cubicBezTo>
                <a:close/>
                <a:moveTo>
                  <a:pt x="9962579" y="4019575"/>
                </a:moveTo>
                <a:lnTo>
                  <a:pt x="9927732" y="4050936"/>
                </a:lnTo>
                <a:cubicBezTo>
                  <a:pt x="9925990" y="4049000"/>
                  <a:pt x="9923362" y="4046359"/>
                  <a:pt x="9919850" y="4043012"/>
                </a:cubicBezTo>
                <a:cubicBezTo>
                  <a:pt x="9918578" y="4042155"/>
                  <a:pt x="9917693" y="4041450"/>
                  <a:pt x="9917195" y="4040897"/>
                </a:cubicBezTo>
                <a:cubicBezTo>
                  <a:pt x="9916670" y="4040869"/>
                  <a:pt x="9914043" y="4043233"/>
                  <a:pt x="9909313" y="4047990"/>
                </a:cubicBezTo>
                <a:cubicBezTo>
                  <a:pt x="9904059" y="4052719"/>
                  <a:pt x="9901418" y="4055346"/>
                  <a:pt x="9901390" y="4055872"/>
                </a:cubicBezTo>
                <a:cubicBezTo>
                  <a:pt x="9905732" y="4058472"/>
                  <a:pt x="9909811" y="4061058"/>
                  <a:pt x="9913627" y="4063630"/>
                </a:cubicBezTo>
                <a:lnTo>
                  <a:pt x="9877951" y="4095737"/>
                </a:lnTo>
                <a:lnTo>
                  <a:pt x="9896618" y="4116480"/>
                </a:lnTo>
                <a:lnTo>
                  <a:pt x="9909478" y="4104906"/>
                </a:lnTo>
                <a:lnTo>
                  <a:pt x="9900892" y="4095364"/>
                </a:lnTo>
                <a:lnTo>
                  <a:pt x="9959384" y="4042722"/>
                </a:lnTo>
                <a:lnTo>
                  <a:pt x="9967224" y="4051434"/>
                </a:lnTo>
                <a:lnTo>
                  <a:pt x="9980499" y="4039487"/>
                </a:lnTo>
                <a:close/>
                <a:moveTo>
                  <a:pt x="10002860" y="3990080"/>
                </a:moveTo>
                <a:cubicBezTo>
                  <a:pt x="10010465" y="4000755"/>
                  <a:pt x="10015872" y="4010656"/>
                  <a:pt x="10019080" y="4019783"/>
                </a:cubicBezTo>
                <a:cubicBezTo>
                  <a:pt x="10028565" y="4019755"/>
                  <a:pt x="10036046" y="4022784"/>
                  <a:pt x="10041522" y="4028868"/>
                </a:cubicBezTo>
                <a:cubicBezTo>
                  <a:pt x="10046555" y="4033348"/>
                  <a:pt x="10046154" y="4038465"/>
                  <a:pt x="10040319" y="4044217"/>
                </a:cubicBezTo>
                <a:lnTo>
                  <a:pt x="9996637" y="3995680"/>
                </a:lnTo>
                <a:close/>
                <a:moveTo>
                  <a:pt x="7104590" y="3987842"/>
                </a:moveTo>
                <a:lnTo>
                  <a:pt x="7069744" y="4019203"/>
                </a:lnTo>
                <a:cubicBezTo>
                  <a:pt x="7068001" y="4017267"/>
                  <a:pt x="7065374" y="4014626"/>
                  <a:pt x="7061862" y="4011279"/>
                </a:cubicBezTo>
                <a:cubicBezTo>
                  <a:pt x="7060590" y="4010422"/>
                  <a:pt x="7059705" y="4009717"/>
                  <a:pt x="7059207" y="4009164"/>
                </a:cubicBezTo>
                <a:cubicBezTo>
                  <a:pt x="7058682" y="4009136"/>
                  <a:pt x="7056054" y="4011500"/>
                  <a:pt x="7051325" y="4016257"/>
                </a:cubicBezTo>
                <a:cubicBezTo>
                  <a:pt x="7046070" y="4020986"/>
                  <a:pt x="7043429" y="4023613"/>
                  <a:pt x="7043402" y="4024139"/>
                </a:cubicBezTo>
                <a:cubicBezTo>
                  <a:pt x="7047743" y="4026739"/>
                  <a:pt x="7051823" y="4029325"/>
                  <a:pt x="7055639" y="4031897"/>
                </a:cubicBezTo>
                <a:lnTo>
                  <a:pt x="7019963" y="4064004"/>
                </a:lnTo>
                <a:lnTo>
                  <a:pt x="7038630" y="4084747"/>
                </a:lnTo>
                <a:lnTo>
                  <a:pt x="7051490" y="4073173"/>
                </a:lnTo>
                <a:lnTo>
                  <a:pt x="7042903" y="4063631"/>
                </a:lnTo>
                <a:lnTo>
                  <a:pt x="7101396" y="4010989"/>
                </a:lnTo>
                <a:lnTo>
                  <a:pt x="7109236" y="4019701"/>
                </a:lnTo>
                <a:lnTo>
                  <a:pt x="7122511" y="4007754"/>
                </a:lnTo>
                <a:close/>
                <a:moveTo>
                  <a:pt x="7144871" y="3958347"/>
                </a:moveTo>
                <a:cubicBezTo>
                  <a:pt x="7152477" y="3969022"/>
                  <a:pt x="7157883" y="3978923"/>
                  <a:pt x="7161091" y="3988050"/>
                </a:cubicBezTo>
                <a:cubicBezTo>
                  <a:pt x="7170577" y="3988022"/>
                  <a:pt x="7178058" y="3991051"/>
                  <a:pt x="7183534" y="3997135"/>
                </a:cubicBezTo>
                <a:cubicBezTo>
                  <a:pt x="7188567" y="4001615"/>
                  <a:pt x="7188166" y="4006732"/>
                  <a:pt x="7182330" y="4012484"/>
                </a:cubicBezTo>
                <a:lnTo>
                  <a:pt x="7138649" y="3963947"/>
                </a:lnTo>
                <a:close/>
                <a:moveTo>
                  <a:pt x="10105366" y="3957144"/>
                </a:moveTo>
                <a:lnTo>
                  <a:pt x="10045214" y="4011279"/>
                </a:lnTo>
                <a:lnTo>
                  <a:pt x="10052681" y="4019576"/>
                </a:lnTo>
                <a:cubicBezTo>
                  <a:pt x="10044855" y="4013104"/>
                  <a:pt x="10037042" y="4008873"/>
                  <a:pt x="10029243" y="4006881"/>
                </a:cubicBezTo>
                <a:cubicBezTo>
                  <a:pt x="10028275" y="4005250"/>
                  <a:pt x="10026464" y="4002125"/>
                  <a:pt x="10023809" y="3997506"/>
                </a:cubicBezTo>
                <a:cubicBezTo>
                  <a:pt x="10015568" y="3983899"/>
                  <a:pt x="10009622" y="3974234"/>
                  <a:pt x="10005971" y="3968509"/>
                </a:cubicBezTo>
                <a:lnTo>
                  <a:pt x="9975273" y="3996137"/>
                </a:lnTo>
                <a:lnTo>
                  <a:pt x="10057409" y="4087402"/>
                </a:lnTo>
                <a:lnTo>
                  <a:pt x="10069440" y="4076575"/>
                </a:lnTo>
                <a:lnTo>
                  <a:pt x="10042932" y="4047121"/>
                </a:lnTo>
                <a:cubicBezTo>
                  <a:pt x="10047329" y="4048670"/>
                  <a:pt x="10051160" y="4050979"/>
                  <a:pt x="10054423" y="4054049"/>
                </a:cubicBezTo>
                <a:cubicBezTo>
                  <a:pt x="10064766" y="4042738"/>
                  <a:pt x="10065057" y="4032215"/>
                  <a:pt x="10055295" y="4022480"/>
                </a:cubicBezTo>
                <a:lnTo>
                  <a:pt x="10069399" y="4009786"/>
                </a:lnTo>
                <a:cubicBezTo>
                  <a:pt x="10082895" y="4023669"/>
                  <a:pt x="10082826" y="4040000"/>
                  <a:pt x="10069191" y="4058778"/>
                </a:cubicBezTo>
                <a:cubicBezTo>
                  <a:pt x="10075552" y="4058059"/>
                  <a:pt x="10081443" y="4058764"/>
                  <a:pt x="10086863" y="4060894"/>
                </a:cubicBezTo>
                <a:cubicBezTo>
                  <a:pt x="10093694" y="4046236"/>
                  <a:pt x="10096668" y="4034801"/>
                  <a:pt x="10095783" y="4026587"/>
                </a:cubicBezTo>
                <a:cubicBezTo>
                  <a:pt x="10095672" y="4018678"/>
                  <a:pt x="10090750" y="4009593"/>
                  <a:pt x="10081015" y="3999332"/>
                </a:cubicBezTo>
                <a:lnTo>
                  <a:pt x="10084748" y="3995972"/>
                </a:lnTo>
                <a:lnTo>
                  <a:pt x="10110509" y="4024596"/>
                </a:lnTo>
                <a:cubicBezTo>
                  <a:pt x="10114492" y="4029021"/>
                  <a:pt x="10119248" y="4028745"/>
                  <a:pt x="10124780" y="4023767"/>
                </a:cubicBezTo>
                <a:lnTo>
                  <a:pt x="10137640" y="4012193"/>
                </a:lnTo>
                <a:cubicBezTo>
                  <a:pt x="10146932" y="4005832"/>
                  <a:pt x="10146365" y="3996581"/>
                  <a:pt x="10135939" y="3984440"/>
                </a:cubicBezTo>
                <a:cubicBezTo>
                  <a:pt x="10131874" y="3986597"/>
                  <a:pt x="10126633" y="3988561"/>
                  <a:pt x="10120217" y="3990331"/>
                </a:cubicBezTo>
                <a:cubicBezTo>
                  <a:pt x="10126688" y="3997521"/>
                  <a:pt x="10128555" y="4002098"/>
                  <a:pt x="10125817" y="4004062"/>
                </a:cubicBezTo>
                <a:lnTo>
                  <a:pt x="10121669" y="4007795"/>
                </a:lnTo>
                <a:cubicBezTo>
                  <a:pt x="10120314" y="4008514"/>
                  <a:pt x="10118751" y="4008169"/>
                  <a:pt x="10116981" y="4006758"/>
                </a:cubicBezTo>
                <a:lnTo>
                  <a:pt x="10097194" y="3984772"/>
                </a:lnTo>
                <a:lnTo>
                  <a:pt x="10115447" y="3968344"/>
                </a:lnTo>
                <a:close/>
                <a:moveTo>
                  <a:pt x="10066496" y="3944822"/>
                </a:moveTo>
                <a:lnTo>
                  <a:pt x="10073963" y="3953119"/>
                </a:lnTo>
                <a:lnTo>
                  <a:pt x="10042850" y="3981120"/>
                </a:lnTo>
                <a:lnTo>
                  <a:pt x="10035383" y="3972824"/>
                </a:lnTo>
                <a:close/>
                <a:moveTo>
                  <a:pt x="7247378" y="3925411"/>
                </a:moveTo>
                <a:lnTo>
                  <a:pt x="7187226" y="3979546"/>
                </a:lnTo>
                <a:lnTo>
                  <a:pt x="7194693" y="3987843"/>
                </a:lnTo>
                <a:cubicBezTo>
                  <a:pt x="7186866" y="3981371"/>
                  <a:pt x="7179054" y="3977140"/>
                  <a:pt x="7171255" y="3975148"/>
                </a:cubicBezTo>
                <a:cubicBezTo>
                  <a:pt x="7170287" y="3973517"/>
                  <a:pt x="7168475" y="3970392"/>
                  <a:pt x="7165821" y="3965773"/>
                </a:cubicBezTo>
                <a:cubicBezTo>
                  <a:pt x="7157579" y="3952166"/>
                  <a:pt x="7151633" y="3942501"/>
                  <a:pt x="7147983" y="3936776"/>
                </a:cubicBezTo>
                <a:lnTo>
                  <a:pt x="7117285" y="3964404"/>
                </a:lnTo>
                <a:lnTo>
                  <a:pt x="7199421" y="4055669"/>
                </a:lnTo>
                <a:lnTo>
                  <a:pt x="7211452" y="4044842"/>
                </a:lnTo>
                <a:lnTo>
                  <a:pt x="7184944" y="4015388"/>
                </a:lnTo>
                <a:cubicBezTo>
                  <a:pt x="7189341" y="4016937"/>
                  <a:pt x="7193171" y="4019246"/>
                  <a:pt x="7196435" y="4022316"/>
                </a:cubicBezTo>
                <a:cubicBezTo>
                  <a:pt x="7206778" y="4011005"/>
                  <a:pt x="7207069" y="4000482"/>
                  <a:pt x="7197306" y="3990747"/>
                </a:cubicBezTo>
                <a:lnTo>
                  <a:pt x="7211411" y="3978053"/>
                </a:lnTo>
                <a:cubicBezTo>
                  <a:pt x="7224907" y="3991936"/>
                  <a:pt x="7224837" y="4008267"/>
                  <a:pt x="7211203" y="4027045"/>
                </a:cubicBezTo>
                <a:cubicBezTo>
                  <a:pt x="7217564" y="4026326"/>
                  <a:pt x="7223454" y="4027031"/>
                  <a:pt x="7228875" y="4029161"/>
                </a:cubicBezTo>
                <a:cubicBezTo>
                  <a:pt x="7235706" y="4014503"/>
                  <a:pt x="7238679" y="4003068"/>
                  <a:pt x="7237794" y="3994854"/>
                </a:cubicBezTo>
                <a:cubicBezTo>
                  <a:pt x="7237684" y="3986945"/>
                  <a:pt x="7232761" y="3977860"/>
                  <a:pt x="7223027" y="3967599"/>
                </a:cubicBezTo>
                <a:lnTo>
                  <a:pt x="7226760" y="3964239"/>
                </a:lnTo>
                <a:lnTo>
                  <a:pt x="7252521" y="3992863"/>
                </a:lnTo>
                <a:cubicBezTo>
                  <a:pt x="7256503" y="3997288"/>
                  <a:pt x="7261260" y="3997012"/>
                  <a:pt x="7266791" y="3992034"/>
                </a:cubicBezTo>
                <a:lnTo>
                  <a:pt x="7279652" y="3980460"/>
                </a:lnTo>
                <a:cubicBezTo>
                  <a:pt x="7288944" y="3974099"/>
                  <a:pt x="7288377" y="3964848"/>
                  <a:pt x="7277951" y="3952707"/>
                </a:cubicBezTo>
                <a:cubicBezTo>
                  <a:pt x="7273886" y="3954864"/>
                  <a:pt x="7268645" y="3956828"/>
                  <a:pt x="7262229" y="3958598"/>
                </a:cubicBezTo>
                <a:cubicBezTo>
                  <a:pt x="7268700" y="3965788"/>
                  <a:pt x="7270567" y="3970365"/>
                  <a:pt x="7267829" y="3972329"/>
                </a:cubicBezTo>
                <a:lnTo>
                  <a:pt x="7263680" y="3976062"/>
                </a:lnTo>
                <a:cubicBezTo>
                  <a:pt x="7262325" y="3976781"/>
                  <a:pt x="7260763" y="3976436"/>
                  <a:pt x="7258993" y="3975025"/>
                </a:cubicBezTo>
                <a:lnTo>
                  <a:pt x="7239205" y="3953039"/>
                </a:lnTo>
                <a:lnTo>
                  <a:pt x="7257458" y="3936611"/>
                </a:lnTo>
                <a:close/>
                <a:moveTo>
                  <a:pt x="10070852" y="3922131"/>
                </a:moveTo>
                <a:lnTo>
                  <a:pt x="10049695" y="3941172"/>
                </a:lnTo>
                <a:cubicBezTo>
                  <a:pt x="10042090" y="3935502"/>
                  <a:pt x="10037499" y="3932626"/>
                  <a:pt x="10035923" y="3932543"/>
                </a:cubicBezTo>
                <a:cubicBezTo>
                  <a:pt x="10035398" y="3932515"/>
                  <a:pt x="10033448" y="3934520"/>
                  <a:pt x="10030074" y="3938558"/>
                </a:cubicBezTo>
                <a:cubicBezTo>
                  <a:pt x="10025898" y="3942817"/>
                  <a:pt x="10023657" y="3945333"/>
                  <a:pt x="10023353" y="3946108"/>
                </a:cubicBezTo>
                <a:cubicBezTo>
                  <a:pt x="10023602" y="3946384"/>
                  <a:pt x="10024376" y="3946689"/>
                  <a:pt x="10025676" y="3947021"/>
                </a:cubicBezTo>
                <a:cubicBezTo>
                  <a:pt x="10029272" y="3948791"/>
                  <a:pt x="10032853" y="3950823"/>
                  <a:pt x="10036421" y="3953119"/>
                </a:cubicBezTo>
                <a:lnTo>
                  <a:pt x="10013604" y="3973653"/>
                </a:lnTo>
                <a:lnTo>
                  <a:pt x="10032272" y="3994395"/>
                </a:lnTo>
                <a:lnTo>
                  <a:pt x="10038494" y="3988795"/>
                </a:lnTo>
                <a:lnTo>
                  <a:pt x="10045961" y="3997092"/>
                </a:lnTo>
                <a:lnTo>
                  <a:pt x="10090349" y="3957143"/>
                </a:lnTo>
                <a:lnTo>
                  <a:pt x="10082882" y="3948847"/>
                </a:lnTo>
                <a:lnTo>
                  <a:pt x="10089520" y="3942873"/>
                </a:lnTo>
                <a:close/>
                <a:moveTo>
                  <a:pt x="7208508" y="3913089"/>
                </a:moveTo>
                <a:lnTo>
                  <a:pt x="7215975" y="3921386"/>
                </a:lnTo>
                <a:lnTo>
                  <a:pt x="7184862" y="3949387"/>
                </a:lnTo>
                <a:lnTo>
                  <a:pt x="7177395" y="3941091"/>
                </a:lnTo>
                <a:close/>
                <a:moveTo>
                  <a:pt x="7212864" y="3890398"/>
                </a:moveTo>
                <a:lnTo>
                  <a:pt x="7191707" y="3909439"/>
                </a:lnTo>
                <a:cubicBezTo>
                  <a:pt x="7184102" y="3903769"/>
                  <a:pt x="7179511" y="3900893"/>
                  <a:pt x="7177935" y="3900810"/>
                </a:cubicBezTo>
                <a:cubicBezTo>
                  <a:pt x="7177409" y="3900782"/>
                  <a:pt x="7175459" y="3902787"/>
                  <a:pt x="7172085" y="3906825"/>
                </a:cubicBezTo>
                <a:cubicBezTo>
                  <a:pt x="7167909" y="3911084"/>
                  <a:pt x="7165669" y="3913600"/>
                  <a:pt x="7165365" y="3914375"/>
                </a:cubicBezTo>
                <a:cubicBezTo>
                  <a:pt x="7165614" y="3914651"/>
                  <a:pt x="7166388" y="3914956"/>
                  <a:pt x="7167688" y="3915288"/>
                </a:cubicBezTo>
                <a:cubicBezTo>
                  <a:pt x="7171283" y="3917058"/>
                  <a:pt x="7174865" y="3919090"/>
                  <a:pt x="7178432" y="3921386"/>
                </a:cubicBezTo>
                <a:lnTo>
                  <a:pt x="7155616" y="3941920"/>
                </a:lnTo>
                <a:lnTo>
                  <a:pt x="7174283" y="3962662"/>
                </a:lnTo>
                <a:lnTo>
                  <a:pt x="7180506" y="3957062"/>
                </a:lnTo>
                <a:lnTo>
                  <a:pt x="7187973" y="3965359"/>
                </a:lnTo>
                <a:lnTo>
                  <a:pt x="7232361" y="3925410"/>
                </a:lnTo>
                <a:lnTo>
                  <a:pt x="7224894" y="3917114"/>
                </a:lnTo>
                <a:lnTo>
                  <a:pt x="7231531" y="3911140"/>
                </a:lnTo>
                <a:close/>
                <a:moveTo>
                  <a:pt x="940993" y="1181342"/>
                </a:moveTo>
                <a:cubicBezTo>
                  <a:pt x="945308" y="1180713"/>
                  <a:pt x="949145" y="1182265"/>
                  <a:pt x="952505" y="1185999"/>
                </a:cubicBezTo>
                <a:cubicBezTo>
                  <a:pt x="960248" y="1194047"/>
                  <a:pt x="958091" y="1202496"/>
                  <a:pt x="946033" y="1211346"/>
                </a:cubicBezTo>
                <a:cubicBezTo>
                  <a:pt x="943821" y="1213336"/>
                  <a:pt x="942161" y="1214830"/>
                  <a:pt x="941055" y="1215825"/>
                </a:cubicBezTo>
                <a:lnTo>
                  <a:pt x="921641" y="1194254"/>
                </a:lnTo>
                <a:cubicBezTo>
                  <a:pt x="922747" y="1193258"/>
                  <a:pt x="924407" y="1191765"/>
                  <a:pt x="926619" y="1189774"/>
                </a:cubicBezTo>
                <a:cubicBezTo>
                  <a:pt x="931887" y="1184782"/>
                  <a:pt x="936679" y="1181971"/>
                  <a:pt x="940993" y="1181342"/>
                </a:cubicBezTo>
                <a:close/>
                <a:moveTo>
                  <a:pt x="946210" y="1159190"/>
                </a:moveTo>
                <a:cubicBezTo>
                  <a:pt x="937478" y="1159916"/>
                  <a:pt x="927919" y="1165077"/>
                  <a:pt x="917534" y="1174673"/>
                </a:cubicBezTo>
                <a:lnTo>
                  <a:pt x="893888" y="1195954"/>
                </a:lnTo>
                <a:lnTo>
                  <a:pt x="962958" y="1272700"/>
                </a:lnTo>
                <a:lnTo>
                  <a:pt x="979136" y="1258139"/>
                </a:lnTo>
                <a:lnTo>
                  <a:pt x="952629" y="1228686"/>
                </a:lnTo>
                <a:lnTo>
                  <a:pt x="964659" y="1217859"/>
                </a:lnTo>
                <a:cubicBezTo>
                  <a:pt x="981059" y="1201597"/>
                  <a:pt x="982816" y="1185751"/>
                  <a:pt x="969928" y="1170319"/>
                </a:cubicBezTo>
                <a:cubicBezTo>
                  <a:pt x="962848" y="1162174"/>
                  <a:pt x="954942" y="1158464"/>
                  <a:pt x="946210" y="1159190"/>
                </a:cubicBezTo>
                <a:close/>
                <a:moveTo>
                  <a:pt x="1004713" y="1123996"/>
                </a:moveTo>
                <a:cubicBezTo>
                  <a:pt x="1009027" y="1123367"/>
                  <a:pt x="1012864" y="1124919"/>
                  <a:pt x="1016224" y="1128653"/>
                </a:cubicBezTo>
                <a:cubicBezTo>
                  <a:pt x="1023968" y="1136701"/>
                  <a:pt x="1021811" y="1145150"/>
                  <a:pt x="1009753" y="1153999"/>
                </a:cubicBezTo>
                <a:cubicBezTo>
                  <a:pt x="1007540" y="1155991"/>
                  <a:pt x="1005881" y="1157484"/>
                  <a:pt x="1004775" y="1158479"/>
                </a:cubicBezTo>
                <a:lnTo>
                  <a:pt x="985361" y="1136908"/>
                </a:lnTo>
                <a:cubicBezTo>
                  <a:pt x="986467" y="1135912"/>
                  <a:pt x="988126" y="1134419"/>
                  <a:pt x="990339" y="1132428"/>
                </a:cubicBezTo>
                <a:cubicBezTo>
                  <a:pt x="995607" y="1127436"/>
                  <a:pt x="1000398" y="1124625"/>
                  <a:pt x="1004713" y="1123996"/>
                </a:cubicBezTo>
                <a:close/>
                <a:moveTo>
                  <a:pt x="1009930" y="1101844"/>
                </a:moveTo>
                <a:cubicBezTo>
                  <a:pt x="1001197" y="1102570"/>
                  <a:pt x="991639" y="1107731"/>
                  <a:pt x="981254" y="1117327"/>
                </a:cubicBezTo>
                <a:lnTo>
                  <a:pt x="957608" y="1138608"/>
                </a:lnTo>
                <a:lnTo>
                  <a:pt x="1026677" y="1215354"/>
                </a:lnTo>
                <a:lnTo>
                  <a:pt x="1042856" y="1200793"/>
                </a:lnTo>
                <a:lnTo>
                  <a:pt x="1016348" y="1171339"/>
                </a:lnTo>
                <a:lnTo>
                  <a:pt x="1028379" y="1160513"/>
                </a:lnTo>
                <a:cubicBezTo>
                  <a:pt x="1044779" y="1144251"/>
                  <a:pt x="1046535" y="1128404"/>
                  <a:pt x="1033648" y="1112972"/>
                </a:cubicBezTo>
                <a:cubicBezTo>
                  <a:pt x="1026568" y="1104827"/>
                  <a:pt x="1018662" y="1101118"/>
                  <a:pt x="1009930" y="1101844"/>
                </a:cubicBezTo>
                <a:close/>
                <a:moveTo>
                  <a:pt x="1143788" y="1034122"/>
                </a:moveTo>
                <a:lnTo>
                  <a:pt x="1164322" y="1056938"/>
                </a:lnTo>
                <a:lnTo>
                  <a:pt x="1156440" y="1064031"/>
                </a:lnTo>
                <a:lnTo>
                  <a:pt x="1135906" y="1041215"/>
                </a:lnTo>
                <a:close/>
                <a:moveTo>
                  <a:pt x="1077746" y="1030487"/>
                </a:moveTo>
                <a:lnTo>
                  <a:pt x="1015520" y="1086489"/>
                </a:lnTo>
                <a:lnTo>
                  <a:pt x="1027094" y="1099349"/>
                </a:lnTo>
                <a:lnTo>
                  <a:pt x="1049910" y="1078815"/>
                </a:lnTo>
                <a:lnTo>
                  <a:pt x="1107405" y="1142700"/>
                </a:lnTo>
                <a:lnTo>
                  <a:pt x="1123999" y="1127767"/>
                </a:lnTo>
                <a:lnTo>
                  <a:pt x="1066504" y="1063881"/>
                </a:lnTo>
                <a:lnTo>
                  <a:pt x="1089320" y="1043347"/>
                </a:lnTo>
                <a:close/>
                <a:moveTo>
                  <a:pt x="1140470" y="984548"/>
                </a:moveTo>
                <a:lnTo>
                  <a:pt x="1163617" y="1010269"/>
                </a:lnTo>
                <a:lnTo>
                  <a:pt x="1153247" y="1019602"/>
                </a:lnTo>
                <a:lnTo>
                  <a:pt x="1146526" y="1012135"/>
                </a:lnTo>
                <a:lnTo>
                  <a:pt x="1127444" y="1029309"/>
                </a:lnTo>
                <a:cubicBezTo>
                  <a:pt x="1126061" y="1025548"/>
                  <a:pt x="1123807" y="1020819"/>
                  <a:pt x="1120682" y="1015122"/>
                </a:cubicBezTo>
                <a:cubicBezTo>
                  <a:pt x="1118967" y="1012660"/>
                  <a:pt x="1117875" y="1010890"/>
                  <a:pt x="1117405" y="1009812"/>
                </a:cubicBezTo>
                <a:lnTo>
                  <a:pt x="1134413" y="994505"/>
                </a:lnTo>
                <a:lnTo>
                  <a:pt x="1132173" y="992015"/>
                </a:lnTo>
                <a:close/>
                <a:moveTo>
                  <a:pt x="1161254" y="965093"/>
                </a:moveTo>
                <a:lnTo>
                  <a:pt x="1184774" y="991228"/>
                </a:lnTo>
                <a:lnTo>
                  <a:pt x="1176478" y="998695"/>
                </a:lnTo>
                <a:lnTo>
                  <a:pt x="1152957" y="972560"/>
                </a:lnTo>
                <a:close/>
                <a:moveTo>
                  <a:pt x="5470954" y="950154"/>
                </a:moveTo>
                <a:cubicBezTo>
                  <a:pt x="5475269" y="949525"/>
                  <a:pt x="5479106" y="951077"/>
                  <a:pt x="5482466" y="954811"/>
                </a:cubicBezTo>
                <a:cubicBezTo>
                  <a:pt x="5490210" y="962859"/>
                  <a:pt x="5488052" y="971308"/>
                  <a:pt x="5475995" y="980157"/>
                </a:cubicBezTo>
                <a:cubicBezTo>
                  <a:pt x="5473782" y="982148"/>
                  <a:pt x="5472122" y="983642"/>
                  <a:pt x="5471017" y="984637"/>
                </a:cubicBezTo>
                <a:lnTo>
                  <a:pt x="5451603" y="963066"/>
                </a:lnTo>
                <a:cubicBezTo>
                  <a:pt x="5452709" y="962070"/>
                  <a:pt x="5454369" y="960577"/>
                  <a:pt x="5456581" y="958585"/>
                </a:cubicBezTo>
                <a:cubicBezTo>
                  <a:pt x="5461849" y="953594"/>
                  <a:pt x="5466641" y="950783"/>
                  <a:pt x="5470954" y="950154"/>
                </a:cubicBezTo>
                <a:close/>
                <a:moveTo>
                  <a:pt x="1172703" y="935266"/>
                </a:moveTo>
                <a:lnTo>
                  <a:pt x="1121263" y="981561"/>
                </a:lnTo>
                <a:lnTo>
                  <a:pt x="1123503" y="984050"/>
                </a:lnTo>
                <a:lnTo>
                  <a:pt x="1081189" y="1022132"/>
                </a:lnTo>
                <a:lnTo>
                  <a:pt x="1091270" y="1033333"/>
                </a:lnTo>
                <a:lnTo>
                  <a:pt x="1104130" y="1021759"/>
                </a:lnTo>
                <a:cubicBezTo>
                  <a:pt x="1114169" y="1036251"/>
                  <a:pt x="1119644" y="1052346"/>
                  <a:pt x="1120557" y="1070046"/>
                </a:cubicBezTo>
                <a:cubicBezTo>
                  <a:pt x="1123682" y="1070738"/>
                  <a:pt x="1128231" y="1071899"/>
                  <a:pt x="1134205" y="1073531"/>
                </a:cubicBezTo>
                <a:cubicBezTo>
                  <a:pt x="1132905" y="1073199"/>
                  <a:pt x="1134329" y="1073669"/>
                  <a:pt x="1138478" y="1074941"/>
                </a:cubicBezTo>
                <a:lnTo>
                  <a:pt x="1138478" y="1067433"/>
                </a:lnTo>
                <a:lnTo>
                  <a:pt x="1161999" y="1093568"/>
                </a:lnTo>
                <a:lnTo>
                  <a:pt x="1173614" y="1083114"/>
                </a:lnTo>
                <a:lnTo>
                  <a:pt x="1165400" y="1073988"/>
                </a:lnTo>
                <a:lnTo>
                  <a:pt x="1173282" y="1066894"/>
                </a:lnTo>
                <a:lnTo>
                  <a:pt x="1176269" y="1070213"/>
                </a:lnTo>
                <a:lnTo>
                  <a:pt x="1188714" y="1059012"/>
                </a:lnTo>
                <a:lnTo>
                  <a:pt x="1163327" y="1030803"/>
                </a:lnTo>
                <a:lnTo>
                  <a:pt x="1173698" y="1021469"/>
                </a:lnTo>
                <a:lnTo>
                  <a:pt x="1175938" y="1023958"/>
                </a:lnTo>
                <a:cubicBezTo>
                  <a:pt x="1189931" y="1038395"/>
                  <a:pt x="1193942" y="1054809"/>
                  <a:pt x="1187967" y="1073200"/>
                </a:cubicBezTo>
                <a:cubicBezTo>
                  <a:pt x="1188769" y="1072979"/>
                  <a:pt x="1190097" y="1072785"/>
                  <a:pt x="1191950" y="1072619"/>
                </a:cubicBezTo>
                <a:cubicBezTo>
                  <a:pt x="1199638" y="1071706"/>
                  <a:pt x="1205197" y="1071209"/>
                  <a:pt x="1208626" y="1071126"/>
                </a:cubicBezTo>
                <a:cubicBezTo>
                  <a:pt x="1209622" y="1047204"/>
                  <a:pt x="1202626" y="1027471"/>
                  <a:pt x="1187636" y="1011928"/>
                </a:cubicBezTo>
                <a:lnTo>
                  <a:pt x="1186143" y="1010269"/>
                </a:lnTo>
                <a:lnTo>
                  <a:pt x="1194855" y="1002429"/>
                </a:lnTo>
                <a:lnTo>
                  <a:pt x="1234429" y="1046402"/>
                </a:lnTo>
                <a:lnTo>
                  <a:pt x="1247705" y="1034455"/>
                </a:lnTo>
                <a:lnTo>
                  <a:pt x="1208130" y="990482"/>
                </a:lnTo>
                <a:lnTo>
                  <a:pt x="1219745" y="980028"/>
                </a:lnTo>
                <a:lnTo>
                  <a:pt x="1209291" y="968412"/>
                </a:lnTo>
                <a:lnTo>
                  <a:pt x="1197676" y="978866"/>
                </a:lnTo>
                <a:lnTo>
                  <a:pt x="1174902" y="953561"/>
                </a:lnTo>
                <a:lnTo>
                  <a:pt x="1182784" y="946467"/>
                </a:lnTo>
                <a:close/>
                <a:moveTo>
                  <a:pt x="5476172" y="928002"/>
                </a:moveTo>
                <a:cubicBezTo>
                  <a:pt x="5467439" y="928728"/>
                  <a:pt x="5457881" y="933889"/>
                  <a:pt x="5447495" y="943485"/>
                </a:cubicBezTo>
                <a:lnTo>
                  <a:pt x="5423849" y="964766"/>
                </a:lnTo>
                <a:lnTo>
                  <a:pt x="5492919" y="1041512"/>
                </a:lnTo>
                <a:lnTo>
                  <a:pt x="5509098" y="1026951"/>
                </a:lnTo>
                <a:lnTo>
                  <a:pt x="5482591" y="997497"/>
                </a:lnTo>
                <a:lnTo>
                  <a:pt x="5494621" y="986670"/>
                </a:lnTo>
                <a:cubicBezTo>
                  <a:pt x="5511021" y="970409"/>
                  <a:pt x="5512777" y="954562"/>
                  <a:pt x="5499890" y="939130"/>
                </a:cubicBezTo>
                <a:cubicBezTo>
                  <a:pt x="5492810" y="930985"/>
                  <a:pt x="5484904" y="927276"/>
                  <a:pt x="5476172" y="928002"/>
                </a:cubicBezTo>
                <a:close/>
                <a:moveTo>
                  <a:pt x="1253431" y="910668"/>
                </a:moveTo>
                <a:cubicBezTo>
                  <a:pt x="1242811" y="912216"/>
                  <a:pt x="1236824" y="913350"/>
                  <a:pt x="1235468" y="914069"/>
                </a:cubicBezTo>
                <a:cubicBezTo>
                  <a:pt x="1234390" y="929556"/>
                  <a:pt x="1230988" y="944131"/>
                  <a:pt x="1225263" y="957793"/>
                </a:cubicBezTo>
                <a:lnTo>
                  <a:pt x="1242686" y="957129"/>
                </a:lnTo>
                <a:cubicBezTo>
                  <a:pt x="1247305" y="944463"/>
                  <a:pt x="1251204" y="930442"/>
                  <a:pt x="1254385" y="915065"/>
                </a:cubicBezTo>
                <a:cubicBezTo>
                  <a:pt x="1254413" y="914539"/>
                  <a:pt x="1254551" y="914415"/>
                  <a:pt x="1254800" y="914692"/>
                </a:cubicBezTo>
                <a:cubicBezTo>
                  <a:pt x="1255215" y="911815"/>
                  <a:pt x="1254758" y="910474"/>
                  <a:pt x="1253431" y="910668"/>
                </a:cubicBezTo>
                <a:close/>
                <a:moveTo>
                  <a:pt x="1299851" y="907184"/>
                </a:moveTo>
                <a:lnTo>
                  <a:pt x="1277865" y="926971"/>
                </a:lnTo>
                <a:cubicBezTo>
                  <a:pt x="1275680" y="923431"/>
                  <a:pt x="1273647" y="919504"/>
                  <a:pt x="1271767" y="915190"/>
                </a:cubicBezTo>
                <a:cubicBezTo>
                  <a:pt x="1271048" y="913834"/>
                  <a:pt x="1270564" y="913019"/>
                  <a:pt x="1270315" y="912742"/>
                </a:cubicBezTo>
                <a:cubicBezTo>
                  <a:pt x="1269540" y="912438"/>
                  <a:pt x="1263912" y="916752"/>
                  <a:pt x="1253431" y="925685"/>
                </a:cubicBezTo>
                <a:cubicBezTo>
                  <a:pt x="1254150" y="927040"/>
                  <a:pt x="1256113" y="929778"/>
                  <a:pt x="1259321" y="933899"/>
                </a:cubicBezTo>
                <a:cubicBezTo>
                  <a:pt x="1261534" y="936913"/>
                  <a:pt x="1263138" y="938973"/>
                  <a:pt x="1264133" y="940080"/>
                </a:cubicBezTo>
                <a:lnTo>
                  <a:pt x="1238828" y="962854"/>
                </a:lnTo>
                <a:lnTo>
                  <a:pt x="1248908" y="974055"/>
                </a:lnTo>
                <a:lnTo>
                  <a:pt x="1272139" y="953147"/>
                </a:lnTo>
                <a:cubicBezTo>
                  <a:pt x="1279606" y="966450"/>
                  <a:pt x="1275693" y="983237"/>
                  <a:pt x="1260399" y="1003508"/>
                </a:cubicBezTo>
                <a:cubicBezTo>
                  <a:pt x="1268004" y="1004172"/>
                  <a:pt x="1274393" y="1005430"/>
                  <a:pt x="1279564" y="1007283"/>
                </a:cubicBezTo>
                <a:cubicBezTo>
                  <a:pt x="1296241" y="980762"/>
                  <a:pt x="1298343" y="958347"/>
                  <a:pt x="1285871" y="940038"/>
                </a:cubicBezTo>
                <a:lnTo>
                  <a:pt x="1296657" y="930331"/>
                </a:lnTo>
                <a:lnTo>
                  <a:pt x="1318684" y="954807"/>
                </a:lnTo>
                <a:cubicBezTo>
                  <a:pt x="1322307" y="961057"/>
                  <a:pt x="1328156" y="960048"/>
                  <a:pt x="1336232" y="951779"/>
                </a:cubicBezTo>
                <a:lnTo>
                  <a:pt x="1351166" y="938339"/>
                </a:lnTo>
                <a:cubicBezTo>
                  <a:pt x="1360956" y="932531"/>
                  <a:pt x="1359740" y="923114"/>
                  <a:pt x="1347516" y="910088"/>
                </a:cubicBezTo>
                <a:cubicBezTo>
                  <a:pt x="1342897" y="912743"/>
                  <a:pt x="1337090" y="915467"/>
                  <a:pt x="1330093" y="918260"/>
                </a:cubicBezTo>
                <a:cubicBezTo>
                  <a:pt x="1337587" y="926031"/>
                  <a:pt x="1339039" y="930982"/>
                  <a:pt x="1334448" y="933111"/>
                </a:cubicBezTo>
                <a:lnTo>
                  <a:pt x="1330300" y="936845"/>
                </a:lnTo>
                <a:cubicBezTo>
                  <a:pt x="1328889" y="938615"/>
                  <a:pt x="1327078" y="937992"/>
                  <a:pt x="1324866" y="934978"/>
                </a:cubicBezTo>
                <a:close/>
                <a:moveTo>
                  <a:pt x="9142159" y="904901"/>
                </a:moveTo>
                <a:cubicBezTo>
                  <a:pt x="9146474" y="904272"/>
                  <a:pt x="9150311" y="905824"/>
                  <a:pt x="9153671" y="909558"/>
                </a:cubicBezTo>
                <a:cubicBezTo>
                  <a:pt x="9161415" y="917606"/>
                  <a:pt x="9159258" y="926054"/>
                  <a:pt x="9147199" y="934904"/>
                </a:cubicBezTo>
                <a:cubicBezTo>
                  <a:pt x="9144987" y="936895"/>
                  <a:pt x="9143328" y="938389"/>
                  <a:pt x="9142221" y="939384"/>
                </a:cubicBezTo>
                <a:lnTo>
                  <a:pt x="9122807" y="917813"/>
                </a:lnTo>
                <a:cubicBezTo>
                  <a:pt x="9123914" y="916817"/>
                  <a:pt x="9125573" y="915324"/>
                  <a:pt x="9127785" y="913332"/>
                </a:cubicBezTo>
                <a:cubicBezTo>
                  <a:pt x="9133054" y="908341"/>
                  <a:pt x="9137845" y="905530"/>
                  <a:pt x="9142159" y="904901"/>
                </a:cubicBezTo>
                <a:close/>
                <a:moveTo>
                  <a:pt x="5534674" y="892808"/>
                </a:moveTo>
                <a:cubicBezTo>
                  <a:pt x="5538989" y="892179"/>
                  <a:pt x="5542826" y="893731"/>
                  <a:pt x="5546186" y="897465"/>
                </a:cubicBezTo>
                <a:cubicBezTo>
                  <a:pt x="5553929" y="905513"/>
                  <a:pt x="5551772" y="913961"/>
                  <a:pt x="5539714" y="922811"/>
                </a:cubicBezTo>
                <a:cubicBezTo>
                  <a:pt x="5537501" y="924802"/>
                  <a:pt x="5535843" y="926296"/>
                  <a:pt x="5534736" y="927291"/>
                </a:cubicBezTo>
                <a:lnTo>
                  <a:pt x="5515322" y="905719"/>
                </a:lnTo>
                <a:cubicBezTo>
                  <a:pt x="5516429" y="904724"/>
                  <a:pt x="5518088" y="903231"/>
                  <a:pt x="5520300" y="901239"/>
                </a:cubicBezTo>
                <a:cubicBezTo>
                  <a:pt x="5525569" y="896248"/>
                  <a:pt x="5530360" y="893437"/>
                  <a:pt x="5534674" y="892808"/>
                </a:cubicBezTo>
                <a:close/>
                <a:moveTo>
                  <a:pt x="1309019" y="883165"/>
                </a:moveTo>
                <a:cubicBezTo>
                  <a:pt x="1298206" y="883386"/>
                  <a:pt x="1283189" y="885888"/>
                  <a:pt x="1263968" y="890673"/>
                </a:cubicBezTo>
                <a:cubicBezTo>
                  <a:pt x="1263636" y="896978"/>
                  <a:pt x="1262945" y="902606"/>
                  <a:pt x="1261894" y="907556"/>
                </a:cubicBezTo>
                <a:cubicBezTo>
                  <a:pt x="1281861" y="903602"/>
                  <a:pt x="1297238" y="901777"/>
                  <a:pt x="1308023" y="902081"/>
                </a:cubicBezTo>
                <a:close/>
                <a:moveTo>
                  <a:pt x="9147376" y="882749"/>
                </a:moveTo>
                <a:cubicBezTo>
                  <a:pt x="9138644" y="883475"/>
                  <a:pt x="9129086" y="888636"/>
                  <a:pt x="9118701" y="898232"/>
                </a:cubicBezTo>
                <a:lnTo>
                  <a:pt x="9095055" y="919513"/>
                </a:lnTo>
                <a:lnTo>
                  <a:pt x="9164124" y="996259"/>
                </a:lnTo>
                <a:lnTo>
                  <a:pt x="9180303" y="981698"/>
                </a:lnTo>
                <a:lnTo>
                  <a:pt x="9153795" y="952244"/>
                </a:lnTo>
                <a:lnTo>
                  <a:pt x="9165826" y="941417"/>
                </a:lnTo>
                <a:cubicBezTo>
                  <a:pt x="9182226" y="925156"/>
                  <a:pt x="9183982" y="909309"/>
                  <a:pt x="9171095" y="893877"/>
                </a:cubicBezTo>
                <a:cubicBezTo>
                  <a:pt x="9164015" y="885732"/>
                  <a:pt x="9156109" y="882023"/>
                  <a:pt x="9147376" y="882749"/>
                </a:cubicBezTo>
                <a:close/>
                <a:moveTo>
                  <a:pt x="5539891" y="870656"/>
                </a:moveTo>
                <a:cubicBezTo>
                  <a:pt x="5531159" y="871382"/>
                  <a:pt x="5521601" y="876543"/>
                  <a:pt x="5511216" y="886139"/>
                </a:cubicBezTo>
                <a:lnTo>
                  <a:pt x="5487570" y="907420"/>
                </a:lnTo>
                <a:lnTo>
                  <a:pt x="5556639" y="984166"/>
                </a:lnTo>
                <a:lnTo>
                  <a:pt x="5572817" y="969605"/>
                </a:lnTo>
                <a:lnTo>
                  <a:pt x="5546310" y="940151"/>
                </a:lnTo>
                <a:lnTo>
                  <a:pt x="5558340" y="929324"/>
                </a:lnTo>
                <a:cubicBezTo>
                  <a:pt x="5574741" y="913063"/>
                  <a:pt x="5576497" y="897216"/>
                  <a:pt x="5563609" y="881784"/>
                </a:cubicBezTo>
                <a:cubicBezTo>
                  <a:pt x="5556530" y="873639"/>
                  <a:pt x="5548624" y="869930"/>
                  <a:pt x="5539891" y="870656"/>
                </a:cubicBezTo>
                <a:close/>
                <a:moveTo>
                  <a:pt x="1282304" y="850143"/>
                </a:moveTo>
                <a:lnTo>
                  <a:pt x="1247458" y="881505"/>
                </a:lnTo>
                <a:cubicBezTo>
                  <a:pt x="1245715" y="879569"/>
                  <a:pt x="1243088" y="876927"/>
                  <a:pt x="1239576" y="873581"/>
                </a:cubicBezTo>
                <a:cubicBezTo>
                  <a:pt x="1238304" y="872724"/>
                  <a:pt x="1237419" y="872019"/>
                  <a:pt x="1236921" y="871465"/>
                </a:cubicBezTo>
                <a:cubicBezTo>
                  <a:pt x="1236395" y="871438"/>
                  <a:pt x="1233768" y="873802"/>
                  <a:pt x="1229039" y="878559"/>
                </a:cubicBezTo>
                <a:cubicBezTo>
                  <a:pt x="1223784" y="883288"/>
                  <a:pt x="1221143" y="885915"/>
                  <a:pt x="1221116" y="886441"/>
                </a:cubicBezTo>
                <a:cubicBezTo>
                  <a:pt x="1225457" y="889040"/>
                  <a:pt x="1229536" y="891626"/>
                  <a:pt x="1233353" y="894198"/>
                </a:cubicBezTo>
                <a:lnTo>
                  <a:pt x="1197677" y="926306"/>
                </a:lnTo>
                <a:lnTo>
                  <a:pt x="1216344" y="947048"/>
                </a:lnTo>
                <a:lnTo>
                  <a:pt x="1229204" y="935475"/>
                </a:lnTo>
                <a:lnTo>
                  <a:pt x="1220617" y="925933"/>
                </a:lnTo>
                <a:lnTo>
                  <a:pt x="1279110" y="873291"/>
                </a:lnTo>
                <a:lnTo>
                  <a:pt x="1286950" y="882003"/>
                </a:lnTo>
                <a:lnTo>
                  <a:pt x="1300225" y="870056"/>
                </a:lnTo>
                <a:close/>
                <a:moveTo>
                  <a:pt x="9205879" y="847555"/>
                </a:moveTo>
                <a:cubicBezTo>
                  <a:pt x="9210194" y="846926"/>
                  <a:pt x="9214031" y="848478"/>
                  <a:pt x="9217391" y="852212"/>
                </a:cubicBezTo>
                <a:cubicBezTo>
                  <a:pt x="9225134" y="860260"/>
                  <a:pt x="9222977" y="868708"/>
                  <a:pt x="9210919" y="877558"/>
                </a:cubicBezTo>
                <a:cubicBezTo>
                  <a:pt x="9208707" y="879549"/>
                  <a:pt x="9207047" y="881043"/>
                  <a:pt x="9205941" y="882038"/>
                </a:cubicBezTo>
                <a:lnTo>
                  <a:pt x="9186527" y="860466"/>
                </a:lnTo>
                <a:cubicBezTo>
                  <a:pt x="9187633" y="859471"/>
                  <a:pt x="9189293" y="857977"/>
                  <a:pt x="9191505" y="855986"/>
                </a:cubicBezTo>
                <a:cubicBezTo>
                  <a:pt x="9196774" y="850994"/>
                  <a:pt x="9201565" y="848184"/>
                  <a:pt x="9205879" y="847555"/>
                </a:cubicBezTo>
                <a:close/>
                <a:moveTo>
                  <a:pt x="9211096" y="825403"/>
                </a:moveTo>
                <a:cubicBezTo>
                  <a:pt x="9202364" y="826129"/>
                  <a:pt x="9192805" y="831290"/>
                  <a:pt x="9182420" y="840886"/>
                </a:cubicBezTo>
                <a:lnTo>
                  <a:pt x="9158774" y="862167"/>
                </a:lnTo>
                <a:lnTo>
                  <a:pt x="9227844" y="938912"/>
                </a:lnTo>
                <a:lnTo>
                  <a:pt x="9244022" y="924352"/>
                </a:lnTo>
                <a:lnTo>
                  <a:pt x="9217515" y="894898"/>
                </a:lnTo>
                <a:lnTo>
                  <a:pt x="9229545" y="884071"/>
                </a:lnTo>
                <a:cubicBezTo>
                  <a:pt x="9245945" y="867810"/>
                  <a:pt x="9247702" y="851963"/>
                  <a:pt x="9234814" y="836531"/>
                </a:cubicBezTo>
                <a:cubicBezTo>
                  <a:pt x="9227735" y="828386"/>
                  <a:pt x="9219829" y="824677"/>
                  <a:pt x="9211096" y="825403"/>
                </a:cubicBezTo>
                <a:close/>
                <a:moveTo>
                  <a:pt x="1322585" y="820649"/>
                </a:moveTo>
                <a:cubicBezTo>
                  <a:pt x="1330190" y="831324"/>
                  <a:pt x="1335597" y="841225"/>
                  <a:pt x="1338805" y="850352"/>
                </a:cubicBezTo>
                <a:cubicBezTo>
                  <a:pt x="1348291" y="850324"/>
                  <a:pt x="1355772" y="853352"/>
                  <a:pt x="1361248" y="859437"/>
                </a:cubicBezTo>
                <a:cubicBezTo>
                  <a:pt x="1366281" y="863917"/>
                  <a:pt x="1365880" y="869033"/>
                  <a:pt x="1360044" y="874786"/>
                </a:cubicBezTo>
                <a:lnTo>
                  <a:pt x="1316363" y="826249"/>
                </a:lnTo>
                <a:close/>
                <a:moveTo>
                  <a:pt x="5673750" y="802934"/>
                </a:moveTo>
                <a:lnTo>
                  <a:pt x="5694284" y="825750"/>
                </a:lnTo>
                <a:lnTo>
                  <a:pt x="5686402" y="832843"/>
                </a:lnTo>
                <a:lnTo>
                  <a:pt x="5665868" y="810027"/>
                </a:lnTo>
                <a:close/>
                <a:moveTo>
                  <a:pt x="5607707" y="799299"/>
                </a:moveTo>
                <a:lnTo>
                  <a:pt x="5545482" y="855301"/>
                </a:lnTo>
                <a:lnTo>
                  <a:pt x="5557056" y="868161"/>
                </a:lnTo>
                <a:lnTo>
                  <a:pt x="5579871" y="847627"/>
                </a:lnTo>
                <a:lnTo>
                  <a:pt x="5637366" y="911512"/>
                </a:lnTo>
                <a:lnTo>
                  <a:pt x="5653960" y="896578"/>
                </a:lnTo>
                <a:lnTo>
                  <a:pt x="5596465" y="832693"/>
                </a:lnTo>
                <a:lnTo>
                  <a:pt x="5619281" y="812159"/>
                </a:lnTo>
                <a:close/>
                <a:moveTo>
                  <a:pt x="1425092" y="787712"/>
                </a:moveTo>
                <a:lnTo>
                  <a:pt x="1364940" y="841848"/>
                </a:lnTo>
                <a:lnTo>
                  <a:pt x="1372407" y="850145"/>
                </a:lnTo>
                <a:cubicBezTo>
                  <a:pt x="1364580" y="843673"/>
                  <a:pt x="1356768" y="839442"/>
                  <a:pt x="1348969" y="837450"/>
                </a:cubicBezTo>
                <a:cubicBezTo>
                  <a:pt x="1348001" y="835819"/>
                  <a:pt x="1346189" y="832693"/>
                  <a:pt x="1343534" y="828075"/>
                </a:cubicBezTo>
                <a:cubicBezTo>
                  <a:pt x="1335293" y="814468"/>
                  <a:pt x="1329347" y="804802"/>
                  <a:pt x="1325697" y="799078"/>
                </a:cubicBezTo>
                <a:lnTo>
                  <a:pt x="1294999" y="826705"/>
                </a:lnTo>
                <a:lnTo>
                  <a:pt x="1377135" y="917970"/>
                </a:lnTo>
                <a:lnTo>
                  <a:pt x="1389166" y="907143"/>
                </a:lnTo>
                <a:lnTo>
                  <a:pt x="1362658" y="877690"/>
                </a:lnTo>
                <a:cubicBezTo>
                  <a:pt x="1367055" y="879238"/>
                  <a:pt x="1370885" y="881548"/>
                  <a:pt x="1374149" y="884618"/>
                </a:cubicBezTo>
                <a:cubicBezTo>
                  <a:pt x="1384492" y="873306"/>
                  <a:pt x="1384783" y="862783"/>
                  <a:pt x="1375020" y="853048"/>
                </a:cubicBezTo>
                <a:lnTo>
                  <a:pt x="1389125" y="840355"/>
                </a:lnTo>
                <a:cubicBezTo>
                  <a:pt x="1402621" y="854238"/>
                  <a:pt x="1402551" y="870569"/>
                  <a:pt x="1388917" y="889347"/>
                </a:cubicBezTo>
                <a:cubicBezTo>
                  <a:pt x="1395278" y="888628"/>
                  <a:pt x="1401168" y="889333"/>
                  <a:pt x="1406589" y="891463"/>
                </a:cubicBezTo>
                <a:cubicBezTo>
                  <a:pt x="1413420" y="876805"/>
                  <a:pt x="1416393" y="865370"/>
                  <a:pt x="1415508" y="857156"/>
                </a:cubicBezTo>
                <a:cubicBezTo>
                  <a:pt x="1415398" y="849246"/>
                  <a:pt x="1410475" y="840161"/>
                  <a:pt x="1400740" y="829901"/>
                </a:cubicBezTo>
                <a:lnTo>
                  <a:pt x="1404474" y="826541"/>
                </a:lnTo>
                <a:lnTo>
                  <a:pt x="1430235" y="855165"/>
                </a:lnTo>
                <a:cubicBezTo>
                  <a:pt x="1434217" y="859590"/>
                  <a:pt x="1438974" y="859313"/>
                  <a:pt x="1444505" y="854335"/>
                </a:cubicBezTo>
                <a:lnTo>
                  <a:pt x="1457365" y="842762"/>
                </a:lnTo>
                <a:cubicBezTo>
                  <a:pt x="1466658" y="836401"/>
                  <a:pt x="1466091" y="827150"/>
                  <a:pt x="1455665" y="815009"/>
                </a:cubicBezTo>
                <a:cubicBezTo>
                  <a:pt x="1451599" y="817166"/>
                  <a:pt x="1446359" y="819130"/>
                  <a:pt x="1439943" y="820899"/>
                </a:cubicBezTo>
                <a:cubicBezTo>
                  <a:pt x="1446414" y="828090"/>
                  <a:pt x="1448281" y="832667"/>
                  <a:pt x="1445543" y="834631"/>
                </a:cubicBezTo>
                <a:lnTo>
                  <a:pt x="1441394" y="838364"/>
                </a:lnTo>
                <a:cubicBezTo>
                  <a:pt x="1440039" y="839083"/>
                  <a:pt x="1438477" y="838737"/>
                  <a:pt x="1436707" y="837327"/>
                </a:cubicBezTo>
                <a:lnTo>
                  <a:pt x="1416919" y="815340"/>
                </a:lnTo>
                <a:lnTo>
                  <a:pt x="1435172" y="798913"/>
                </a:lnTo>
                <a:close/>
                <a:moveTo>
                  <a:pt x="1386222" y="775391"/>
                </a:moveTo>
                <a:lnTo>
                  <a:pt x="1393689" y="783688"/>
                </a:lnTo>
                <a:lnTo>
                  <a:pt x="1362576" y="811689"/>
                </a:lnTo>
                <a:lnTo>
                  <a:pt x="1355109" y="803392"/>
                </a:lnTo>
                <a:close/>
                <a:moveTo>
                  <a:pt x="9344954" y="757680"/>
                </a:moveTo>
                <a:lnTo>
                  <a:pt x="9365488" y="780497"/>
                </a:lnTo>
                <a:lnTo>
                  <a:pt x="9357606" y="787590"/>
                </a:lnTo>
                <a:lnTo>
                  <a:pt x="9337072" y="764774"/>
                </a:lnTo>
                <a:close/>
                <a:moveTo>
                  <a:pt x="9278912" y="754045"/>
                </a:moveTo>
                <a:lnTo>
                  <a:pt x="9216686" y="810048"/>
                </a:lnTo>
                <a:lnTo>
                  <a:pt x="9228260" y="822908"/>
                </a:lnTo>
                <a:lnTo>
                  <a:pt x="9251076" y="802374"/>
                </a:lnTo>
                <a:lnTo>
                  <a:pt x="9308572" y="866259"/>
                </a:lnTo>
                <a:lnTo>
                  <a:pt x="9325165" y="851325"/>
                </a:lnTo>
                <a:lnTo>
                  <a:pt x="9267670" y="787440"/>
                </a:lnTo>
                <a:lnTo>
                  <a:pt x="9290486" y="766906"/>
                </a:lnTo>
                <a:close/>
                <a:moveTo>
                  <a:pt x="5670431" y="753360"/>
                </a:moveTo>
                <a:lnTo>
                  <a:pt x="5693580" y="779081"/>
                </a:lnTo>
                <a:lnTo>
                  <a:pt x="5683208" y="788414"/>
                </a:lnTo>
                <a:lnTo>
                  <a:pt x="5676488" y="780947"/>
                </a:lnTo>
                <a:lnTo>
                  <a:pt x="5657405" y="798121"/>
                </a:lnTo>
                <a:cubicBezTo>
                  <a:pt x="5656022" y="794360"/>
                  <a:pt x="5653768" y="789631"/>
                  <a:pt x="5650643" y="783934"/>
                </a:cubicBezTo>
                <a:cubicBezTo>
                  <a:pt x="5648928" y="781472"/>
                  <a:pt x="5647836" y="779702"/>
                  <a:pt x="5647366" y="778624"/>
                </a:cubicBezTo>
                <a:lnTo>
                  <a:pt x="5664374" y="763316"/>
                </a:lnTo>
                <a:lnTo>
                  <a:pt x="5662135" y="760827"/>
                </a:lnTo>
                <a:close/>
                <a:moveTo>
                  <a:pt x="1390578" y="752700"/>
                </a:moveTo>
                <a:lnTo>
                  <a:pt x="1369421" y="771740"/>
                </a:lnTo>
                <a:cubicBezTo>
                  <a:pt x="1361816" y="766071"/>
                  <a:pt x="1357225" y="763195"/>
                  <a:pt x="1355649" y="763112"/>
                </a:cubicBezTo>
                <a:cubicBezTo>
                  <a:pt x="1355123" y="763084"/>
                  <a:pt x="1353173" y="765089"/>
                  <a:pt x="1349799" y="769127"/>
                </a:cubicBezTo>
                <a:cubicBezTo>
                  <a:pt x="1345623" y="773386"/>
                  <a:pt x="1343383" y="775902"/>
                  <a:pt x="1343079" y="776677"/>
                </a:cubicBezTo>
                <a:cubicBezTo>
                  <a:pt x="1343328" y="776953"/>
                  <a:pt x="1344102" y="777257"/>
                  <a:pt x="1345402" y="777589"/>
                </a:cubicBezTo>
                <a:cubicBezTo>
                  <a:pt x="1348997" y="779359"/>
                  <a:pt x="1352578" y="781392"/>
                  <a:pt x="1356146" y="783688"/>
                </a:cubicBezTo>
                <a:lnTo>
                  <a:pt x="1333330" y="804222"/>
                </a:lnTo>
                <a:lnTo>
                  <a:pt x="1351997" y="824964"/>
                </a:lnTo>
                <a:lnTo>
                  <a:pt x="1358220" y="819364"/>
                </a:lnTo>
                <a:lnTo>
                  <a:pt x="1365687" y="827660"/>
                </a:lnTo>
                <a:lnTo>
                  <a:pt x="1410075" y="787712"/>
                </a:lnTo>
                <a:lnTo>
                  <a:pt x="1402608" y="779415"/>
                </a:lnTo>
                <a:lnTo>
                  <a:pt x="1409245" y="773442"/>
                </a:lnTo>
                <a:close/>
                <a:moveTo>
                  <a:pt x="5691215" y="733905"/>
                </a:moveTo>
                <a:lnTo>
                  <a:pt x="5714736" y="760040"/>
                </a:lnTo>
                <a:lnTo>
                  <a:pt x="5706439" y="767507"/>
                </a:lnTo>
                <a:lnTo>
                  <a:pt x="5682918" y="741372"/>
                </a:lnTo>
                <a:close/>
                <a:moveTo>
                  <a:pt x="9341636" y="708107"/>
                </a:moveTo>
                <a:lnTo>
                  <a:pt x="9364784" y="733827"/>
                </a:lnTo>
                <a:lnTo>
                  <a:pt x="9354413" y="743161"/>
                </a:lnTo>
                <a:lnTo>
                  <a:pt x="9347693" y="735694"/>
                </a:lnTo>
                <a:lnTo>
                  <a:pt x="9328610" y="752868"/>
                </a:lnTo>
                <a:cubicBezTo>
                  <a:pt x="9327227" y="749107"/>
                  <a:pt x="9324973" y="744378"/>
                  <a:pt x="9321848" y="738681"/>
                </a:cubicBezTo>
                <a:cubicBezTo>
                  <a:pt x="9320134" y="736219"/>
                  <a:pt x="9319041" y="734449"/>
                  <a:pt x="9318571" y="733371"/>
                </a:cubicBezTo>
                <a:lnTo>
                  <a:pt x="9335580" y="718063"/>
                </a:lnTo>
                <a:lnTo>
                  <a:pt x="9333340" y="715574"/>
                </a:lnTo>
                <a:close/>
                <a:moveTo>
                  <a:pt x="5702664" y="704078"/>
                </a:moveTo>
                <a:lnTo>
                  <a:pt x="5651224" y="750373"/>
                </a:lnTo>
                <a:lnTo>
                  <a:pt x="5653465" y="752862"/>
                </a:lnTo>
                <a:lnTo>
                  <a:pt x="5611151" y="790944"/>
                </a:lnTo>
                <a:lnTo>
                  <a:pt x="5621231" y="802145"/>
                </a:lnTo>
                <a:lnTo>
                  <a:pt x="5634091" y="790571"/>
                </a:lnTo>
                <a:cubicBezTo>
                  <a:pt x="5644131" y="805063"/>
                  <a:pt x="5649606" y="821158"/>
                  <a:pt x="5650518" y="838858"/>
                </a:cubicBezTo>
                <a:cubicBezTo>
                  <a:pt x="5653643" y="839549"/>
                  <a:pt x="5658193" y="840711"/>
                  <a:pt x="5664166" y="842343"/>
                </a:cubicBezTo>
                <a:cubicBezTo>
                  <a:pt x="5662867" y="842011"/>
                  <a:pt x="5664290" y="842481"/>
                  <a:pt x="5668439" y="843753"/>
                </a:cubicBezTo>
                <a:lnTo>
                  <a:pt x="5668439" y="836245"/>
                </a:lnTo>
                <a:lnTo>
                  <a:pt x="5691960" y="862380"/>
                </a:lnTo>
                <a:lnTo>
                  <a:pt x="5703576" y="851926"/>
                </a:lnTo>
                <a:lnTo>
                  <a:pt x="5695362" y="842800"/>
                </a:lnTo>
                <a:lnTo>
                  <a:pt x="5703244" y="835706"/>
                </a:lnTo>
                <a:lnTo>
                  <a:pt x="5706231" y="839025"/>
                </a:lnTo>
                <a:lnTo>
                  <a:pt x="5718676" y="827824"/>
                </a:lnTo>
                <a:lnTo>
                  <a:pt x="5693288" y="799615"/>
                </a:lnTo>
                <a:lnTo>
                  <a:pt x="5703660" y="790281"/>
                </a:lnTo>
                <a:lnTo>
                  <a:pt x="5705899" y="792770"/>
                </a:lnTo>
                <a:cubicBezTo>
                  <a:pt x="5719893" y="807207"/>
                  <a:pt x="5723903" y="823621"/>
                  <a:pt x="5717929" y="842012"/>
                </a:cubicBezTo>
                <a:cubicBezTo>
                  <a:pt x="5718731" y="841790"/>
                  <a:pt x="5720059" y="841597"/>
                  <a:pt x="5721912" y="841431"/>
                </a:cubicBezTo>
                <a:cubicBezTo>
                  <a:pt x="5729599" y="840518"/>
                  <a:pt x="5735159" y="840021"/>
                  <a:pt x="5738588" y="839938"/>
                </a:cubicBezTo>
                <a:cubicBezTo>
                  <a:pt x="5739583" y="816015"/>
                  <a:pt x="5732587" y="796283"/>
                  <a:pt x="5717598" y="780740"/>
                </a:cubicBezTo>
                <a:lnTo>
                  <a:pt x="5716105" y="779081"/>
                </a:lnTo>
                <a:lnTo>
                  <a:pt x="5724816" y="771241"/>
                </a:lnTo>
                <a:lnTo>
                  <a:pt x="5764391" y="815214"/>
                </a:lnTo>
                <a:lnTo>
                  <a:pt x="5777666" y="803267"/>
                </a:lnTo>
                <a:lnTo>
                  <a:pt x="5738091" y="759293"/>
                </a:lnTo>
                <a:lnTo>
                  <a:pt x="5749707" y="748840"/>
                </a:lnTo>
                <a:lnTo>
                  <a:pt x="5739253" y="737224"/>
                </a:lnTo>
                <a:lnTo>
                  <a:pt x="5727637" y="747678"/>
                </a:lnTo>
                <a:lnTo>
                  <a:pt x="5704863" y="722373"/>
                </a:lnTo>
                <a:lnTo>
                  <a:pt x="5712745" y="715279"/>
                </a:lnTo>
                <a:close/>
                <a:moveTo>
                  <a:pt x="9362420" y="688652"/>
                </a:moveTo>
                <a:lnTo>
                  <a:pt x="9385941" y="714787"/>
                </a:lnTo>
                <a:lnTo>
                  <a:pt x="9377644" y="722254"/>
                </a:lnTo>
                <a:lnTo>
                  <a:pt x="9354123" y="696119"/>
                </a:lnTo>
                <a:close/>
                <a:moveTo>
                  <a:pt x="5783393" y="679479"/>
                </a:moveTo>
                <a:cubicBezTo>
                  <a:pt x="5772773" y="681028"/>
                  <a:pt x="5766785" y="682162"/>
                  <a:pt x="5765430" y="682881"/>
                </a:cubicBezTo>
                <a:cubicBezTo>
                  <a:pt x="5764351" y="698368"/>
                  <a:pt x="5760949" y="712943"/>
                  <a:pt x="5755224" y="726605"/>
                </a:cubicBezTo>
                <a:lnTo>
                  <a:pt x="5772647" y="725941"/>
                </a:lnTo>
                <a:cubicBezTo>
                  <a:pt x="5777266" y="713275"/>
                  <a:pt x="5781166" y="699253"/>
                  <a:pt x="5784346" y="683877"/>
                </a:cubicBezTo>
                <a:cubicBezTo>
                  <a:pt x="5784374" y="683351"/>
                  <a:pt x="5784512" y="683227"/>
                  <a:pt x="5784761" y="683504"/>
                </a:cubicBezTo>
                <a:cubicBezTo>
                  <a:pt x="5785177" y="680627"/>
                  <a:pt x="5784720" y="679286"/>
                  <a:pt x="5783393" y="679479"/>
                </a:cubicBezTo>
                <a:close/>
                <a:moveTo>
                  <a:pt x="5829812" y="675996"/>
                </a:moveTo>
                <a:lnTo>
                  <a:pt x="5807826" y="695783"/>
                </a:lnTo>
                <a:cubicBezTo>
                  <a:pt x="5805642" y="692243"/>
                  <a:pt x="5803609" y="688316"/>
                  <a:pt x="5801728" y="684001"/>
                </a:cubicBezTo>
                <a:cubicBezTo>
                  <a:pt x="5801009" y="682646"/>
                  <a:pt x="5800525" y="681831"/>
                  <a:pt x="5800276" y="681554"/>
                </a:cubicBezTo>
                <a:cubicBezTo>
                  <a:pt x="5799502" y="681250"/>
                  <a:pt x="5793873" y="685564"/>
                  <a:pt x="5783392" y="694497"/>
                </a:cubicBezTo>
                <a:cubicBezTo>
                  <a:pt x="5784111" y="695852"/>
                  <a:pt x="5786074" y="698590"/>
                  <a:pt x="5789283" y="702710"/>
                </a:cubicBezTo>
                <a:cubicBezTo>
                  <a:pt x="5791495" y="705725"/>
                  <a:pt x="5793100" y="707785"/>
                  <a:pt x="5794094" y="708892"/>
                </a:cubicBezTo>
                <a:lnTo>
                  <a:pt x="5768790" y="731666"/>
                </a:lnTo>
                <a:lnTo>
                  <a:pt x="5778870" y="742866"/>
                </a:lnTo>
                <a:lnTo>
                  <a:pt x="5802101" y="721959"/>
                </a:lnTo>
                <a:cubicBezTo>
                  <a:pt x="5809567" y="735262"/>
                  <a:pt x="5805654" y="752049"/>
                  <a:pt x="5790360" y="772320"/>
                </a:cubicBezTo>
                <a:cubicBezTo>
                  <a:pt x="5797965" y="772984"/>
                  <a:pt x="5804354" y="774242"/>
                  <a:pt x="5809525" y="776095"/>
                </a:cubicBezTo>
                <a:cubicBezTo>
                  <a:pt x="5826203" y="749574"/>
                  <a:pt x="5828304" y="727159"/>
                  <a:pt x="5815832" y="708850"/>
                </a:cubicBezTo>
                <a:lnTo>
                  <a:pt x="5826618" y="699143"/>
                </a:lnTo>
                <a:lnTo>
                  <a:pt x="5848646" y="723619"/>
                </a:lnTo>
                <a:cubicBezTo>
                  <a:pt x="5852268" y="729869"/>
                  <a:pt x="5858117" y="728860"/>
                  <a:pt x="5866193" y="720591"/>
                </a:cubicBezTo>
                <a:lnTo>
                  <a:pt x="5881127" y="707151"/>
                </a:lnTo>
                <a:cubicBezTo>
                  <a:pt x="5890918" y="701343"/>
                  <a:pt x="5889701" y="691926"/>
                  <a:pt x="5877477" y="678900"/>
                </a:cubicBezTo>
                <a:cubicBezTo>
                  <a:pt x="5872858" y="681555"/>
                  <a:pt x="5867051" y="684279"/>
                  <a:pt x="5860054" y="687072"/>
                </a:cubicBezTo>
                <a:cubicBezTo>
                  <a:pt x="5867548" y="694843"/>
                  <a:pt x="5869000" y="699794"/>
                  <a:pt x="5864410" y="701923"/>
                </a:cubicBezTo>
                <a:lnTo>
                  <a:pt x="5860261" y="705657"/>
                </a:lnTo>
                <a:cubicBezTo>
                  <a:pt x="5858850" y="707427"/>
                  <a:pt x="5857040" y="706804"/>
                  <a:pt x="5854827" y="703790"/>
                </a:cubicBezTo>
                <a:close/>
                <a:moveTo>
                  <a:pt x="9373870" y="658825"/>
                </a:moveTo>
                <a:lnTo>
                  <a:pt x="9322429" y="705120"/>
                </a:lnTo>
                <a:lnTo>
                  <a:pt x="9324670" y="707609"/>
                </a:lnTo>
                <a:lnTo>
                  <a:pt x="9282356" y="745691"/>
                </a:lnTo>
                <a:lnTo>
                  <a:pt x="9292436" y="756891"/>
                </a:lnTo>
                <a:lnTo>
                  <a:pt x="9305296" y="745318"/>
                </a:lnTo>
                <a:cubicBezTo>
                  <a:pt x="9315335" y="759809"/>
                  <a:pt x="9320811" y="775905"/>
                  <a:pt x="9321723" y="793605"/>
                </a:cubicBezTo>
                <a:cubicBezTo>
                  <a:pt x="9324848" y="794296"/>
                  <a:pt x="9329398" y="795458"/>
                  <a:pt x="9335371" y="797090"/>
                </a:cubicBezTo>
                <a:cubicBezTo>
                  <a:pt x="9334071" y="796758"/>
                  <a:pt x="9335496" y="797228"/>
                  <a:pt x="9339644" y="798500"/>
                </a:cubicBezTo>
                <a:lnTo>
                  <a:pt x="9339644" y="790992"/>
                </a:lnTo>
                <a:lnTo>
                  <a:pt x="9363165" y="817127"/>
                </a:lnTo>
                <a:lnTo>
                  <a:pt x="9374780" y="806673"/>
                </a:lnTo>
                <a:lnTo>
                  <a:pt x="9366567" y="797546"/>
                </a:lnTo>
                <a:lnTo>
                  <a:pt x="9374449" y="790453"/>
                </a:lnTo>
                <a:lnTo>
                  <a:pt x="9377436" y="793772"/>
                </a:lnTo>
                <a:lnTo>
                  <a:pt x="9389881" y="782571"/>
                </a:lnTo>
                <a:lnTo>
                  <a:pt x="9364493" y="754362"/>
                </a:lnTo>
                <a:lnTo>
                  <a:pt x="9374864" y="745028"/>
                </a:lnTo>
                <a:lnTo>
                  <a:pt x="9377104" y="747517"/>
                </a:lnTo>
                <a:cubicBezTo>
                  <a:pt x="9391098" y="761954"/>
                  <a:pt x="9395108" y="778368"/>
                  <a:pt x="9389134" y="796759"/>
                </a:cubicBezTo>
                <a:cubicBezTo>
                  <a:pt x="9389936" y="796537"/>
                  <a:pt x="9391263" y="796344"/>
                  <a:pt x="9393116" y="796178"/>
                </a:cubicBezTo>
                <a:cubicBezTo>
                  <a:pt x="9400805" y="795265"/>
                  <a:pt x="9406364" y="794767"/>
                  <a:pt x="9409793" y="794685"/>
                </a:cubicBezTo>
                <a:cubicBezTo>
                  <a:pt x="9410789" y="770762"/>
                  <a:pt x="9403792" y="751030"/>
                  <a:pt x="9388803" y="735487"/>
                </a:cubicBezTo>
                <a:lnTo>
                  <a:pt x="9387310" y="733828"/>
                </a:lnTo>
                <a:lnTo>
                  <a:pt x="9396021" y="725987"/>
                </a:lnTo>
                <a:lnTo>
                  <a:pt x="9435596" y="769961"/>
                </a:lnTo>
                <a:lnTo>
                  <a:pt x="9448871" y="758014"/>
                </a:lnTo>
                <a:lnTo>
                  <a:pt x="9409296" y="714040"/>
                </a:lnTo>
                <a:lnTo>
                  <a:pt x="9420912" y="703587"/>
                </a:lnTo>
                <a:lnTo>
                  <a:pt x="9410458" y="691971"/>
                </a:lnTo>
                <a:lnTo>
                  <a:pt x="9398842" y="702425"/>
                </a:lnTo>
                <a:lnTo>
                  <a:pt x="9376068" y="677120"/>
                </a:lnTo>
                <a:lnTo>
                  <a:pt x="9383950" y="670026"/>
                </a:lnTo>
                <a:close/>
                <a:moveTo>
                  <a:pt x="5838980" y="651977"/>
                </a:moveTo>
                <a:cubicBezTo>
                  <a:pt x="5828167" y="652198"/>
                  <a:pt x="5813150" y="654700"/>
                  <a:pt x="5793930" y="659485"/>
                </a:cubicBezTo>
                <a:cubicBezTo>
                  <a:pt x="5793597" y="665790"/>
                  <a:pt x="5792906" y="671418"/>
                  <a:pt x="5791855" y="676368"/>
                </a:cubicBezTo>
                <a:cubicBezTo>
                  <a:pt x="5811822" y="672414"/>
                  <a:pt x="5827199" y="670589"/>
                  <a:pt x="5837985" y="670893"/>
                </a:cubicBezTo>
                <a:close/>
                <a:moveTo>
                  <a:pt x="9454597" y="634226"/>
                </a:moveTo>
                <a:cubicBezTo>
                  <a:pt x="9443977" y="635775"/>
                  <a:pt x="9437990" y="636909"/>
                  <a:pt x="9436635" y="637628"/>
                </a:cubicBezTo>
                <a:cubicBezTo>
                  <a:pt x="9435556" y="653115"/>
                  <a:pt x="9432154" y="667690"/>
                  <a:pt x="9426429" y="681351"/>
                </a:cubicBezTo>
                <a:lnTo>
                  <a:pt x="9443852" y="680688"/>
                </a:lnTo>
                <a:cubicBezTo>
                  <a:pt x="9448471" y="668022"/>
                  <a:pt x="9452371" y="654000"/>
                  <a:pt x="9455551" y="638624"/>
                </a:cubicBezTo>
                <a:cubicBezTo>
                  <a:pt x="9455579" y="638098"/>
                  <a:pt x="9455717" y="637974"/>
                  <a:pt x="9455966" y="638250"/>
                </a:cubicBezTo>
                <a:cubicBezTo>
                  <a:pt x="9456381" y="635374"/>
                  <a:pt x="9455925" y="634033"/>
                  <a:pt x="9454597" y="634226"/>
                </a:cubicBezTo>
                <a:close/>
                <a:moveTo>
                  <a:pt x="9501018" y="630742"/>
                </a:moveTo>
                <a:lnTo>
                  <a:pt x="9479031" y="650530"/>
                </a:lnTo>
                <a:cubicBezTo>
                  <a:pt x="9476846" y="646990"/>
                  <a:pt x="9474814" y="643063"/>
                  <a:pt x="9472933" y="638748"/>
                </a:cubicBezTo>
                <a:cubicBezTo>
                  <a:pt x="9472214" y="637393"/>
                  <a:pt x="9471730" y="636577"/>
                  <a:pt x="9471481" y="636301"/>
                </a:cubicBezTo>
                <a:cubicBezTo>
                  <a:pt x="9470707" y="635997"/>
                  <a:pt x="9465079" y="640311"/>
                  <a:pt x="9454597" y="649244"/>
                </a:cubicBezTo>
                <a:cubicBezTo>
                  <a:pt x="9455316" y="650599"/>
                  <a:pt x="9457280" y="653337"/>
                  <a:pt x="9460488" y="657457"/>
                </a:cubicBezTo>
                <a:cubicBezTo>
                  <a:pt x="9462700" y="660472"/>
                  <a:pt x="9464304" y="662532"/>
                  <a:pt x="9465300" y="663639"/>
                </a:cubicBezTo>
                <a:lnTo>
                  <a:pt x="9439994" y="686413"/>
                </a:lnTo>
                <a:lnTo>
                  <a:pt x="9450075" y="697613"/>
                </a:lnTo>
                <a:lnTo>
                  <a:pt x="9473306" y="676706"/>
                </a:lnTo>
                <a:cubicBezTo>
                  <a:pt x="9480773" y="690009"/>
                  <a:pt x="9476859" y="706796"/>
                  <a:pt x="9461565" y="727067"/>
                </a:cubicBezTo>
                <a:cubicBezTo>
                  <a:pt x="9469171" y="727731"/>
                  <a:pt x="9475559" y="728989"/>
                  <a:pt x="9480731" y="730842"/>
                </a:cubicBezTo>
                <a:cubicBezTo>
                  <a:pt x="9497408" y="704321"/>
                  <a:pt x="9499510" y="681906"/>
                  <a:pt x="9487037" y="663597"/>
                </a:cubicBezTo>
                <a:lnTo>
                  <a:pt x="9497823" y="653890"/>
                </a:lnTo>
                <a:lnTo>
                  <a:pt x="9519850" y="678366"/>
                </a:lnTo>
                <a:cubicBezTo>
                  <a:pt x="9523473" y="684616"/>
                  <a:pt x="9529323" y="683607"/>
                  <a:pt x="9537398" y="675338"/>
                </a:cubicBezTo>
                <a:lnTo>
                  <a:pt x="9552332" y="661897"/>
                </a:lnTo>
                <a:cubicBezTo>
                  <a:pt x="9562123" y="656090"/>
                  <a:pt x="9560906" y="646673"/>
                  <a:pt x="9548682" y="633647"/>
                </a:cubicBezTo>
                <a:cubicBezTo>
                  <a:pt x="9544064" y="636302"/>
                  <a:pt x="9538256" y="639026"/>
                  <a:pt x="9531259" y="641819"/>
                </a:cubicBezTo>
                <a:cubicBezTo>
                  <a:pt x="9538754" y="649590"/>
                  <a:pt x="9540206" y="654541"/>
                  <a:pt x="9535615" y="656670"/>
                </a:cubicBezTo>
                <a:lnTo>
                  <a:pt x="9531466" y="660404"/>
                </a:lnTo>
                <a:cubicBezTo>
                  <a:pt x="9530056" y="662174"/>
                  <a:pt x="9528244" y="661551"/>
                  <a:pt x="9526032" y="658537"/>
                </a:cubicBezTo>
                <a:close/>
                <a:moveTo>
                  <a:pt x="5812266" y="618955"/>
                </a:moveTo>
                <a:lnTo>
                  <a:pt x="5777419" y="650317"/>
                </a:lnTo>
                <a:cubicBezTo>
                  <a:pt x="5775676" y="648381"/>
                  <a:pt x="5773050" y="645739"/>
                  <a:pt x="5769538" y="642393"/>
                </a:cubicBezTo>
                <a:cubicBezTo>
                  <a:pt x="5768265" y="641536"/>
                  <a:pt x="5767381" y="640830"/>
                  <a:pt x="5766883" y="640277"/>
                </a:cubicBezTo>
                <a:cubicBezTo>
                  <a:pt x="5766357" y="640250"/>
                  <a:pt x="5763730" y="642614"/>
                  <a:pt x="5759001" y="647371"/>
                </a:cubicBezTo>
                <a:cubicBezTo>
                  <a:pt x="5753745" y="652100"/>
                  <a:pt x="5751104" y="654727"/>
                  <a:pt x="5751077" y="655253"/>
                </a:cubicBezTo>
                <a:cubicBezTo>
                  <a:pt x="5755419" y="657852"/>
                  <a:pt x="5759498" y="660438"/>
                  <a:pt x="5763314" y="663010"/>
                </a:cubicBezTo>
                <a:lnTo>
                  <a:pt x="5727638" y="695118"/>
                </a:lnTo>
                <a:lnTo>
                  <a:pt x="5746305" y="715860"/>
                </a:lnTo>
                <a:lnTo>
                  <a:pt x="5759165" y="704286"/>
                </a:lnTo>
                <a:lnTo>
                  <a:pt x="5750579" y="694745"/>
                </a:lnTo>
                <a:lnTo>
                  <a:pt x="5809071" y="642103"/>
                </a:lnTo>
                <a:lnTo>
                  <a:pt x="5816912" y="650815"/>
                </a:lnTo>
                <a:lnTo>
                  <a:pt x="5830187" y="638868"/>
                </a:lnTo>
                <a:close/>
                <a:moveTo>
                  <a:pt x="9510186" y="606724"/>
                </a:moveTo>
                <a:cubicBezTo>
                  <a:pt x="9499372" y="606945"/>
                  <a:pt x="9484355" y="609447"/>
                  <a:pt x="9465134" y="614232"/>
                </a:cubicBezTo>
                <a:cubicBezTo>
                  <a:pt x="9464802" y="620537"/>
                  <a:pt x="9464111" y="626165"/>
                  <a:pt x="9463060" y="631115"/>
                </a:cubicBezTo>
                <a:cubicBezTo>
                  <a:pt x="9483028" y="627161"/>
                  <a:pt x="9498404" y="625336"/>
                  <a:pt x="9509190" y="625640"/>
                </a:cubicBezTo>
                <a:close/>
                <a:moveTo>
                  <a:pt x="5852547" y="589461"/>
                </a:moveTo>
                <a:cubicBezTo>
                  <a:pt x="5860152" y="600136"/>
                  <a:pt x="5865558" y="610037"/>
                  <a:pt x="5868766" y="619163"/>
                </a:cubicBezTo>
                <a:cubicBezTo>
                  <a:pt x="5878252" y="619136"/>
                  <a:pt x="5885733" y="622164"/>
                  <a:pt x="5891209" y="628249"/>
                </a:cubicBezTo>
                <a:cubicBezTo>
                  <a:pt x="5896242" y="632729"/>
                  <a:pt x="5895841" y="637845"/>
                  <a:pt x="5890005" y="643598"/>
                </a:cubicBezTo>
                <a:lnTo>
                  <a:pt x="5846324" y="595061"/>
                </a:lnTo>
                <a:close/>
                <a:moveTo>
                  <a:pt x="9483471" y="573702"/>
                </a:moveTo>
                <a:lnTo>
                  <a:pt x="9448624" y="605063"/>
                </a:lnTo>
                <a:cubicBezTo>
                  <a:pt x="9446882" y="603127"/>
                  <a:pt x="9444254" y="600486"/>
                  <a:pt x="9440742" y="597140"/>
                </a:cubicBezTo>
                <a:cubicBezTo>
                  <a:pt x="9439470" y="596283"/>
                  <a:pt x="9438585" y="595577"/>
                  <a:pt x="9438087" y="595024"/>
                </a:cubicBezTo>
                <a:cubicBezTo>
                  <a:pt x="9437562" y="594997"/>
                  <a:pt x="9434935" y="597361"/>
                  <a:pt x="9430205" y="602118"/>
                </a:cubicBezTo>
                <a:cubicBezTo>
                  <a:pt x="9424951" y="606847"/>
                  <a:pt x="9422310" y="609474"/>
                  <a:pt x="9422282" y="610000"/>
                </a:cubicBezTo>
                <a:cubicBezTo>
                  <a:pt x="9426624" y="612599"/>
                  <a:pt x="9430703" y="615185"/>
                  <a:pt x="9434519" y="617757"/>
                </a:cubicBezTo>
                <a:lnTo>
                  <a:pt x="9398843" y="649865"/>
                </a:lnTo>
                <a:lnTo>
                  <a:pt x="9417510" y="670607"/>
                </a:lnTo>
                <a:lnTo>
                  <a:pt x="9430370" y="659033"/>
                </a:lnTo>
                <a:lnTo>
                  <a:pt x="9421784" y="649492"/>
                </a:lnTo>
                <a:lnTo>
                  <a:pt x="9480276" y="596850"/>
                </a:lnTo>
                <a:lnTo>
                  <a:pt x="9488116" y="605562"/>
                </a:lnTo>
                <a:lnTo>
                  <a:pt x="9501391" y="593615"/>
                </a:lnTo>
                <a:close/>
                <a:moveTo>
                  <a:pt x="5955053" y="556524"/>
                </a:moveTo>
                <a:lnTo>
                  <a:pt x="5894902" y="610660"/>
                </a:lnTo>
                <a:lnTo>
                  <a:pt x="5902368" y="618956"/>
                </a:lnTo>
                <a:cubicBezTo>
                  <a:pt x="5894542" y="612485"/>
                  <a:pt x="5886729" y="608254"/>
                  <a:pt x="5878930" y="606262"/>
                </a:cubicBezTo>
                <a:cubicBezTo>
                  <a:pt x="5877962" y="604631"/>
                  <a:pt x="5876150" y="601505"/>
                  <a:pt x="5873496" y="596887"/>
                </a:cubicBezTo>
                <a:cubicBezTo>
                  <a:pt x="5865254" y="583280"/>
                  <a:pt x="5859309" y="573614"/>
                  <a:pt x="5855658" y="567889"/>
                </a:cubicBezTo>
                <a:lnTo>
                  <a:pt x="5824960" y="595517"/>
                </a:lnTo>
                <a:lnTo>
                  <a:pt x="5907096" y="686782"/>
                </a:lnTo>
                <a:lnTo>
                  <a:pt x="5919127" y="675955"/>
                </a:lnTo>
                <a:lnTo>
                  <a:pt x="5892619" y="646502"/>
                </a:lnTo>
                <a:cubicBezTo>
                  <a:pt x="5897016" y="648050"/>
                  <a:pt x="5900846" y="650360"/>
                  <a:pt x="5904110" y="653429"/>
                </a:cubicBezTo>
                <a:cubicBezTo>
                  <a:pt x="5914454" y="642118"/>
                  <a:pt x="5914744" y="631595"/>
                  <a:pt x="5904981" y="621860"/>
                </a:cubicBezTo>
                <a:lnTo>
                  <a:pt x="5919087" y="609167"/>
                </a:lnTo>
                <a:cubicBezTo>
                  <a:pt x="5932582" y="623050"/>
                  <a:pt x="5932513" y="639381"/>
                  <a:pt x="5918878" y="658159"/>
                </a:cubicBezTo>
                <a:cubicBezTo>
                  <a:pt x="5925239" y="657440"/>
                  <a:pt x="5931129" y="658145"/>
                  <a:pt x="5936550" y="660275"/>
                </a:cubicBezTo>
                <a:cubicBezTo>
                  <a:pt x="5943381" y="645617"/>
                  <a:pt x="5946354" y="634182"/>
                  <a:pt x="5945470" y="625968"/>
                </a:cubicBezTo>
                <a:cubicBezTo>
                  <a:pt x="5945359" y="618058"/>
                  <a:pt x="5940437" y="608973"/>
                  <a:pt x="5930702" y="598713"/>
                </a:cubicBezTo>
                <a:lnTo>
                  <a:pt x="5934436" y="595353"/>
                </a:lnTo>
                <a:lnTo>
                  <a:pt x="5960196" y="623977"/>
                </a:lnTo>
                <a:cubicBezTo>
                  <a:pt x="5964178" y="628402"/>
                  <a:pt x="5968936" y="628125"/>
                  <a:pt x="5974467" y="623147"/>
                </a:cubicBezTo>
                <a:lnTo>
                  <a:pt x="5987327" y="611574"/>
                </a:lnTo>
                <a:cubicBezTo>
                  <a:pt x="5996619" y="605213"/>
                  <a:pt x="5996053" y="595962"/>
                  <a:pt x="5985626" y="583821"/>
                </a:cubicBezTo>
                <a:cubicBezTo>
                  <a:pt x="5981561" y="585978"/>
                  <a:pt x="5976320" y="587942"/>
                  <a:pt x="5969904" y="589711"/>
                </a:cubicBezTo>
                <a:cubicBezTo>
                  <a:pt x="5976375" y="596902"/>
                  <a:pt x="5978242" y="601479"/>
                  <a:pt x="5975504" y="603442"/>
                </a:cubicBezTo>
                <a:lnTo>
                  <a:pt x="5971356" y="607176"/>
                </a:lnTo>
                <a:cubicBezTo>
                  <a:pt x="5970000" y="607895"/>
                  <a:pt x="5968438" y="607549"/>
                  <a:pt x="5966668" y="606139"/>
                </a:cubicBezTo>
                <a:lnTo>
                  <a:pt x="5946881" y="584152"/>
                </a:lnTo>
                <a:lnTo>
                  <a:pt x="5965133" y="567725"/>
                </a:lnTo>
                <a:close/>
                <a:moveTo>
                  <a:pt x="9523752" y="544208"/>
                </a:moveTo>
                <a:cubicBezTo>
                  <a:pt x="9531357" y="554883"/>
                  <a:pt x="9536764" y="564784"/>
                  <a:pt x="9539972" y="573910"/>
                </a:cubicBezTo>
                <a:cubicBezTo>
                  <a:pt x="9549457" y="573883"/>
                  <a:pt x="9556938" y="576911"/>
                  <a:pt x="9562414" y="582996"/>
                </a:cubicBezTo>
                <a:cubicBezTo>
                  <a:pt x="9567447" y="587476"/>
                  <a:pt x="9567046" y="592592"/>
                  <a:pt x="9561211" y="598345"/>
                </a:cubicBezTo>
                <a:lnTo>
                  <a:pt x="9517529" y="549808"/>
                </a:lnTo>
                <a:close/>
                <a:moveTo>
                  <a:pt x="5916183" y="544203"/>
                </a:moveTo>
                <a:lnTo>
                  <a:pt x="5923650" y="552500"/>
                </a:lnTo>
                <a:lnTo>
                  <a:pt x="5892537" y="580501"/>
                </a:lnTo>
                <a:lnTo>
                  <a:pt x="5885070" y="572204"/>
                </a:lnTo>
                <a:close/>
                <a:moveTo>
                  <a:pt x="5920540" y="521512"/>
                </a:moveTo>
                <a:lnTo>
                  <a:pt x="5899383" y="540552"/>
                </a:lnTo>
                <a:cubicBezTo>
                  <a:pt x="5891777" y="534883"/>
                  <a:pt x="5887186" y="532007"/>
                  <a:pt x="5885610" y="531924"/>
                </a:cubicBezTo>
                <a:cubicBezTo>
                  <a:pt x="5885084" y="531896"/>
                  <a:pt x="5883134" y="533901"/>
                  <a:pt x="5879761" y="537939"/>
                </a:cubicBezTo>
                <a:cubicBezTo>
                  <a:pt x="5875584" y="542198"/>
                  <a:pt x="5873345" y="544714"/>
                  <a:pt x="5873041" y="545489"/>
                </a:cubicBezTo>
                <a:cubicBezTo>
                  <a:pt x="5873289" y="545765"/>
                  <a:pt x="5874063" y="546069"/>
                  <a:pt x="5875363" y="546401"/>
                </a:cubicBezTo>
                <a:cubicBezTo>
                  <a:pt x="5878958" y="548171"/>
                  <a:pt x="5882540" y="550204"/>
                  <a:pt x="5886108" y="552499"/>
                </a:cubicBezTo>
                <a:lnTo>
                  <a:pt x="5863291" y="573034"/>
                </a:lnTo>
                <a:lnTo>
                  <a:pt x="5881958" y="593776"/>
                </a:lnTo>
                <a:lnTo>
                  <a:pt x="5888181" y="588175"/>
                </a:lnTo>
                <a:lnTo>
                  <a:pt x="5895648" y="596472"/>
                </a:lnTo>
                <a:lnTo>
                  <a:pt x="5940036" y="556524"/>
                </a:lnTo>
                <a:lnTo>
                  <a:pt x="5932569" y="548227"/>
                </a:lnTo>
                <a:lnTo>
                  <a:pt x="5939206" y="542254"/>
                </a:lnTo>
                <a:close/>
                <a:moveTo>
                  <a:pt x="9626258" y="511271"/>
                </a:moveTo>
                <a:lnTo>
                  <a:pt x="9566106" y="565407"/>
                </a:lnTo>
                <a:lnTo>
                  <a:pt x="9573573" y="573703"/>
                </a:lnTo>
                <a:cubicBezTo>
                  <a:pt x="9565747" y="567232"/>
                  <a:pt x="9557934" y="563000"/>
                  <a:pt x="9550135" y="561009"/>
                </a:cubicBezTo>
                <a:cubicBezTo>
                  <a:pt x="9549167" y="559377"/>
                  <a:pt x="9547356" y="556252"/>
                  <a:pt x="9544701" y="551634"/>
                </a:cubicBezTo>
                <a:cubicBezTo>
                  <a:pt x="9536460" y="538027"/>
                  <a:pt x="9530514" y="528361"/>
                  <a:pt x="9526863" y="522636"/>
                </a:cubicBezTo>
                <a:lnTo>
                  <a:pt x="9496165" y="550264"/>
                </a:lnTo>
                <a:lnTo>
                  <a:pt x="9578301" y="641529"/>
                </a:lnTo>
                <a:lnTo>
                  <a:pt x="9590332" y="630702"/>
                </a:lnTo>
                <a:lnTo>
                  <a:pt x="9563824" y="601248"/>
                </a:lnTo>
                <a:cubicBezTo>
                  <a:pt x="9568221" y="602797"/>
                  <a:pt x="9572052" y="605106"/>
                  <a:pt x="9575315" y="608176"/>
                </a:cubicBezTo>
                <a:cubicBezTo>
                  <a:pt x="9585658" y="596865"/>
                  <a:pt x="9585949" y="586342"/>
                  <a:pt x="9576187" y="576607"/>
                </a:cubicBezTo>
                <a:lnTo>
                  <a:pt x="9590291" y="563913"/>
                </a:lnTo>
                <a:cubicBezTo>
                  <a:pt x="9603787" y="577797"/>
                  <a:pt x="9603718" y="594127"/>
                  <a:pt x="9590083" y="612906"/>
                </a:cubicBezTo>
                <a:cubicBezTo>
                  <a:pt x="9596444" y="612187"/>
                  <a:pt x="9602335" y="612892"/>
                  <a:pt x="9607755" y="615021"/>
                </a:cubicBezTo>
                <a:cubicBezTo>
                  <a:pt x="9614586" y="600364"/>
                  <a:pt x="9617560" y="588929"/>
                  <a:pt x="9616675" y="580715"/>
                </a:cubicBezTo>
                <a:cubicBezTo>
                  <a:pt x="9616564" y="572805"/>
                  <a:pt x="9611642" y="563720"/>
                  <a:pt x="9601907" y="553460"/>
                </a:cubicBezTo>
                <a:lnTo>
                  <a:pt x="9605640" y="550100"/>
                </a:lnTo>
                <a:lnTo>
                  <a:pt x="9631401" y="578724"/>
                </a:lnTo>
                <a:cubicBezTo>
                  <a:pt x="9635384" y="583149"/>
                  <a:pt x="9640140" y="582872"/>
                  <a:pt x="9645672" y="577894"/>
                </a:cubicBezTo>
                <a:lnTo>
                  <a:pt x="9658532" y="566320"/>
                </a:lnTo>
                <a:cubicBezTo>
                  <a:pt x="9667824" y="559960"/>
                  <a:pt x="9667257" y="550709"/>
                  <a:pt x="9656831" y="538568"/>
                </a:cubicBezTo>
                <a:cubicBezTo>
                  <a:pt x="9652766" y="540725"/>
                  <a:pt x="9647525" y="542688"/>
                  <a:pt x="9641109" y="544458"/>
                </a:cubicBezTo>
                <a:cubicBezTo>
                  <a:pt x="9647580" y="551649"/>
                  <a:pt x="9649447" y="556226"/>
                  <a:pt x="9646709" y="558189"/>
                </a:cubicBezTo>
                <a:lnTo>
                  <a:pt x="9642561" y="561923"/>
                </a:lnTo>
                <a:cubicBezTo>
                  <a:pt x="9641206" y="562642"/>
                  <a:pt x="9639643" y="562296"/>
                  <a:pt x="9637873" y="560886"/>
                </a:cubicBezTo>
                <a:lnTo>
                  <a:pt x="9618086" y="538899"/>
                </a:lnTo>
                <a:lnTo>
                  <a:pt x="9636339" y="522472"/>
                </a:lnTo>
                <a:close/>
                <a:moveTo>
                  <a:pt x="9587388" y="498950"/>
                </a:moveTo>
                <a:lnTo>
                  <a:pt x="9594855" y="507247"/>
                </a:lnTo>
                <a:lnTo>
                  <a:pt x="9563742" y="535248"/>
                </a:lnTo>
                <a:lnTo>
                  <a:pt x="9556275" y="526951"/>
                </a:lnTo>
                <a:close/>
                <a:moveTo>
                  <a:pt x="9591744" y="476259"/>
                </a:moveTo>
                <a:lnTo>
                  <a:pt x="9570587" y="495299"/>
                </a:lnTo>
                <a:cubicBezTo>
                  <a:pt x="9562982" y="489630"/>
                  <a:pt x="9558391" y="486753"/>
                  <a:pt x="9556815" y="486670"/>
                </a:cubicBezTo>
                <a:cubicBezTo>
                  <a:pt x="9556290" y="486643"/>
                  <a:pt x="9554340" y="488648"/>
                  <a:pt x="9550966" y="492685"/>
                </a:cubicBezTo>
                <a:cubicBezTo>
                  <a:pt x="9546790" y="496944"/>
                  <a:pt x="9544549" y="499461"/>
                  <a:pt x="9544245" y="500235"/>
                </a:cubicBezTo>
                <a:cubicBezTo>
                  <a:pt x="9544494" y="500512"/>
                  <a:pt x="9545268" y="500816"/>
                  <a:pt x="9546568" y="501148"/>
                </a:cubicBezTo>
                <a:cubicBezTo>
                  <a:pt x="9550164" y="502918"/>
                  <a:pt x="9553745" y="504951"/>
                  <a:pt x="9557313" y="507246"/>
                </a:cubicBezTo>
                <a:lnTo>
                  <a:pt x="9534496" y="527780"/>
                </a:lnTo>
                <a:lnTo>
                  <a:pt x="9553164" y="548523"/>
                </a:lnTo>
                <a:lnTo>
                  <a:pt x="9559386" y="542922"/>
                </a:lnTo>
                <a:lnTo>
                  <a:pt x="9566853" y="551219"/>
                </a:lnTo>
                <a:lnTo>
                  <a:pt x="9611241" y="511271"/>
                </a:lnTo>
                <a:lnTo>
                  <a:pt x="9603774" y="502974"/>
                </a:lnTo>
                <a:lnTo>
                  <a:pt x="9610412" y="497001"/>
                </a:lnTo>
                <a:close/>
                <a:moveTo>
                  <a:pt x="0" y="0"/>
                </a:moveTo>
                <a:lnTo>
                  <a:pt x="12230099" y="0"/>
                </a:lnTo>
                <a:lnTo>
                  <a:pt x="12230099" y="6891337"/>
                </a:lnTo>
                <a:lnTo>
                  <a:pt x="0" y="6891337"/>
                </a:lnTo>
                <a:close/>
              </a:path>
            </a:pathLst>
          </a:custGeom>
          <a:solidFill>
            <a:srgbClr val="01ACB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349" name="Rectangle 590"/>
          <p:cNvSpPr>
            <a:spLocks noChangeArrowheads="1"/>
          </p:cNvSpPr>
          <p:nvPr/>
        </p:nvSpPr>
        <p:spPr bwMode="auto">
          <a:xfrm>
            <a:off x="-22225" y="-34925"/>
            <a:ext cx="12230100" cy="689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50" name="Freeform 591"/>
          <p:cNvSpPr>
            <a:spLocks/>
          </p:cNvSpPr>
          <p:nvPr/>
        </p:nvSpPr>
        <p:spPr bwMode="auto">
          <a:xfrm>
            <a:off x="101600" y="2924175"/>
            <a:ext cx="1535113" cy="628650"/>
          </a:xfrm>
          <a:custGeom>
            <a:avLst/>
            <a:gdLst>
              <a:gd name="T0" fmla="*/ 197 w 482"/>
              <a:gd name="T1" fmla="*/ 0 h 197"/>
              <a:gd name="T2" fmla="*/ 70 w 482"/>
              <a:gd name="T3" fmla="*/ 116 h 197"/>
              <a:gd name="T4" fmla="*/ 0 w 482"/>
              <a:gd name="T5" fmla="*/ 197 h 197"/>
              <a:gd name="T6" fmla="*/ 482 w 482"/>
              <a:gd name="T7" fmla="*/ 197 h 197"/>
              <a:gd name="T8" fmla="*/ 373 w 482"/>
              <a:gd name="T9" fmla="*/ 101 h 197"/>
              <a:gd name="T10" fmla="*/ 324 w 482"/>
              <a:gd name="T11" fmla="*/ 113 h 197"/>
              <a:gd name="T12" fmla="*/ 197 w 482"/>
              <a:gd name="T13" fmla="*/ 0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82" h="197">
                <a:moveTo>
                  <a:pt x="197" y="0"/>
                </a:moveTo>
                <a:cubicBezTo>
                  <a:pt x="131" y="0"/>
                  <a:pt x="76" y="51"/>
                  <a:pt x="70" y="116"/>
                </a:cubicBezTo>
                <a:cubicBezTo>
                  <a:pt x="30" y="122"/>
                  <a:pt x="0" y="156"/>
                  <a:pt x="0" y="197"/>
                </a:cubicBezTo>
                <a:cubicBezTo>
                  <a:pt x="482" y="197"/>
                  <a:pt x="482" y="197"/>
                  <a:pt x="482" y="197"/>
                </a:cubicBezTo>
                <a:cubicBezTo>
                  <a:pt x="475" y="143"/>
                  <a:pt x="429" y="101"/>
                  <a:pt x="373" y="101"/>
                </a:cubicBezTo>
                <a:cubicBezTo>
                  <a:pt x="356" y="101"/>
                  <a:pt x="339" y="105"/>
                  <a:pt x="324" y="113"/>
                </a:cubicBezTo>
                <a:cubicBezTo>
                  <a:pt x="317" y="49"/>
                  <a:pt x="263" y="0"/>
                  <a:pt x="197" y="0"/>
                </a:cubicBezTo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160" name="组合 1159"/>
          <p:cNvGrpSpPr/>
          <p:nvPr/>
        </p:nvGrpSpPr>
        <p:grpSpPr>
          <a:xfrm>
            <a:off x="554038" y="4629150"/>
            <a:ext cx="206375" cy="2249488"/>
            <a:chOff x="554038" y="4591050"/>
            <a:chExt cx="206375" cy="2249488"/>
          </a:xfrm>
        </p:grpSpPr>
        <p:sp>
          <p:nvSpPr>
            <p:cNvPr id="2095" name="Freeform 1118"/>
            <p:cNvSpPr>
              <a:spLocks noEditPoints="1"/>
            </p:cNvSpPr>
            <p:nvPr/>
          </p:nvSpPr>
          <p:spPr bwMode="auto">
            <a:xfrm>
              <a:off x="576263" y="4591050"/>
              <a:ext cx="155575" cy="398463"/>
            </a:xfrm>
            <a:custGeom>
              <a:avLst/>
              <a:gdLst>
                <a:gd name="T0" fmla="*/ 5 w 49"/>
                <a:gd name="T1" fmla="*/ 118 h 125"/>
                <a:gd name="T2" fmla="*/ 5 w 49"/>
                <a:gd name="T3" fmla="*/ 118 h 125"/>
                <a:gd name="T4" fmla="*/ 12 w 49"/>
                <a:gd name="T5" fmla="*/ 125 h 125"/>
                <a:gd name="T6" fmla="*/ 12 w 49"/>
                <a:gd name="T7" fmla="*/ 125 h 125"/>
                <a:gd name="T8" fmla="*/ 12 w 49"/>
                <a:gd name="T9" fmla="*/ 125 h 125"/>
                <a:gd name="T10" fmla="*/ 5 w 49"/>
                <a:gd name="T11" fmla="*/ 118 h 125"/>
                <a:gd name="T12" fmla="*/ 5 w 49"/>
                <a:gd name="T13" fmla="*/ 118 h 125"/>
                <a:gd name="T14" fmla="*/ 0 w 49"/>
                <a:gd name="T15" fmla="*/ 77 h 125"/>
                <a:gd name="T16" fmla="*/ 0 w 49"/>
                <a:gd name="T17" fmla="*/ 80 h 125"/>
                <a:gd name="T18" fmla="*/ 0 w 49"/>
                <a:gd name="T19" fmla="*/ 80 h 125"/>
                <a:gd name="T20" fmla="*/ 0 w 49"/>
                <a:gd name="T21" fmla="*/ 77 h 125"/>
                <a:gd name="T22" fmla="*/ 25 w 49"/>
                <a:gd name="T23" fmla="*/ 0 h 125"/>
                <a:gd name="T24" fmla="*/ 25 w 49"/>
                <a:gd name="T25" fmla="*/ 0 h 125"/>
                <a:gd name="T26" fmla="*/ 25 w 49"/>
                <a:gd name="T27" fmla="*/ 0 h 125"/>
                <a:gd name="T28" fmla="*/ 25 w 49"/>
                <a:gd name="T29" fmla="*/ 0 h 125"/>
                <a:gd name="T30" fmla="*/ 25 w 49"/>
                <a:gd name="T31" fmla="*/ 0 h 125"/>
                <a:gd name="T32" fmla="*/ 25 w 49"/>
                <a:gd name="T33" fmla="*/ 0 h 125"/>
                <a:gd name="T34" fmla="*/ 25 w 49"/>
                <a:gd name="T35" fmla="*/ 0 h 125"/>
                <a:gd name="T36" fmla="*/ 20 w 49"/>
                <a:gd name="T37" fmla="*/ 125 h 125"/>
                <a:gd name="T38" fmla="*/ 37 w 49"/>
                <a:gd name="T39" fmla="*/ 125 h 125"/>
                <a:gd name="T40" fmla="*/ 37 w 49"/>
                <a:gd name="T41" fmla="*/ 125 h 125"/>
                <a:gd name="T42" fmla="*/ 44 w 49"/>
                <a:gd name="T43" fmla="*/ 118 h 125"/>
                <a:gd name="T44" fmla="*/ 44 w 49"/>
                <a:gd name="T45" fmla="*/ 118 h 125"/>
                <a:gd name="T46" fmla="*/ 39 w 49"/>
                <a:gd name="T47" fmla="*/ 116 h 125"/>
                <a:gd name="T48" fmla="*/ 48 w 49"/>
                <a:gd name="T49" fmla="*/ 80 h 125"/>
                <a:gd name="T50" fmla="*/ 49 w 49"/>
                <a:gd name="T51" fmla="*/ 81 h 125"/>
                <a:gd name="T52" fmla="*/ 49 w 49"/>
                <a:gd name="T53" fmla="*/ 77 h 125"/>
                <a:gd name="T54" fmla="*/ 48 w 49"/>
                <a:gd name="T55" fmla="*/ 65 h 125"/>
                <a:gd name="T56" fmla="*/ 46 w 49"/>
                <a:gd name="T57" fmla="*/ 53 h 125"/>
                <a:gd name="T58" fmla="*/ 45 w 49"/>
                <a:gd name="T59" fmla="*/ 47 h 125"/>
                <a:gd name="T60" fmla="*/ 45 w 49"/>
                <a:gd name="T61" fmla="*/ 44 h 125"/>
                <a:gd name="T62" fmla="*/ 44 w 49"/>
                <a:gd name="T63" fmla="*/ 41 h 125"/>
                <a:gd name="T64" fmla="*/ 44 w 49"/>
                <a:gd name="T65" fmla="*/ 38 h 125"/>
                <a:gd name="T66" fmla="*/ 43 w 49"/>
                <a:gd name="T67" fmla="*/ 35 h 125"/>
                <a:gd name="T68" fmla="*/ 43 w 49"/>
                <a:gd name="T69" fmla="*/ 33 h 125"/>
                <a:gd name="T70" fmla="*/ 42 w 49"/>
                <a:gd name="T71" fmla="*/ 30 h 125"/>
                <a:gd name="T72" fmla="*/ 41 w 49"/>
                <a:gd name="T73" fmla="*/ 27 h 125"/>
                <a:gd name="T74" fmla="*/ 40 w 49"/>
                <a:gd name="T75" fmla="*/ 25 h 125"/>
                <a:gd name="T76" fmla="*/ 38 w 49"/>
                <a:gd name="T77" fmla="*/ 20 h 125"/>
                <a:gd name="T78" fmla="*/ 34 w 49"/>
                <a:gd name="T79" fmla="*/ 12 h 125"/>
                <a:gd name="T80" fmla="*/ 33 w 49"/>
                <a:gd name="T81" fmla="*/ 11 h 125"/>
                <a:gd name="T82" fmla="*/ 33 w 49"/>
                <a:gd name="T83" fmla="*/ 10 h 125"/>
                <a:gd name="T84" fmla="*/ 32 w 49"/>
                <a:gd name="T85" fmla="*/ 9 h 125"/>
                <a:gd name="T86" fmla="*/ 32 w 49"/>
                <a:gd name="T87" fmla="*/ 8 h 125"/>
                <a:gd name="T88" fmla="*/ 30 w 49"/>
                <a:gd name="T89" fmla="*/ 5 h 125"/>
                <a:gd name="T90" fmla="*/ 28 w 49"/>
                <a:gd name="T91" fmla="*/ 3 h 125"/>
                <a:gd name="T92" fmla="*/ 26 w 49"/>
                <a:gd name="T93" fmla="*/ 1 h 125"/>
                <a:gd name="T94" fmla="*/ 25 w 49"/>
                <a:gd name="T95" fmla="*/ 0 h 125"/>
                <a:gd name="T96" fmla="*/ 25 w 49"/>
                <a:gd name="T9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9" h="125">
                  <a:moveTo>
                    <a:pt x="5" y="118"/>
                  </a:moveTo>
                  <a:cubicBezTo>
                    <a:pt x="5" y="118"/>
                    <a:pt x="5" y="118"/>
                    <a:pt x="5" y="118"/>
                  </a:cubicBezTo>
                  <a:cubicBezTo>
                    <a:pt x="6" y="121"/>
                    <a:pt x="9" y="123"/>
                    <a:pt x="12" y="125"/>
                  </a:cubicBezTo>
                  <a:cubicBezTo>
                    <a:pt x="12" y="125"/>
                    <a:pt x="12" y="125"/>
                    <a:pt x="12" y="125"/>
                  </a:cubicBezTo>
                  <a:cubicBezTo>
                    <a:pt x="12" y="125"/>
                    <a:pt x="12" y="125"/>
                    <a:pt x="12" y="125"/>
                  </a:cubicBezTo>
                  <a:cubicBezTo>
                    <a:pt x="9" y="123"/>
                    <a:pt x="6" y="121"/>
                    <a:pt x="5" y="118"/>
                  </a:cubicBezTo>
                  <a:cubicBezTo>
                    <a:pt x="5" y="118"/>
                    <a:pt x="5" y="118"/>
                    <a:pt x="5" y="118"/>
                  </a:cubicBezTo>
                  <a:moveTo>
                    <a:pt x="0" y="77"/>
                  </a:moveTo>
                  <a:cubicBezTo>
                    <a:pt x="0" y="78"/>
                    <a:pt x="0" y="79"/>
                    <a:pt x="0" y="8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79"/>
                    <a:pt x="0" y="78"/>
                    <a:pt x="0" y="77"/>
                  </a:cubicBezTo>
                  <a:moveTo>
                    <a:pt x="25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4" y="1"/>
                    <a:pt x="6" y="61"/>
                    <a:pt x="20" y="125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40" y="123"/>
                    <a:pt x="43" y="121"/>
                    <a:pt x="44" y="118"/>
                  </a:cubicBezTo>
                  <a:cubicBezTo>
                    <a:pt x="44" y="118"/>
                    <a:pt x="44" y="118"/>
                    <a:pt x="44" y="118"/>
                  </a:cubicBezTo>
                  <a:cubicBezTo>
                    <a:pt x="43" y="117"/>
                    <a:pt x="41" y="116"/>
                    <a:pt x="39" y="116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9" y="79"/>
                    <a:pt x="49" y="78"/>
                    <a:pt x="49" y="77"/>
                  </a:cubicBezTo>
                  <a:cubicBezTo>
                    <a:pt x="49" y="73"/>
                    <a:pt x="48" y="69"/>
                    <a:pt x="48" y="65"/>
                  </a:cubicBezTo>
                  <a:cubicBezTo>
                    <a:pt x="47" y="61"/>
                    <a:pt x="47" y="57"/>
                    <a:pt x="46" y="53"/>
                  </a:cubicBezTo>
                  <a:cubicBezTo>
                    <a:pt x="46" y="51"/>
                    <a:pt x="46" y="49"/>
                    <a:pt x="45" y="47"/>
                  </a:cubicBezTo>
                  <a:cubicBezTo>
                    <a:pt x="45" y="46"/>
                    <a:pt x="45" y="45"/>
                    <a:pt x="45" y="44"/>
                  </a:cubicBezTo>
                  <a:cubicBezTo>
                    <a:pt x="45" y="43"/>
                    <a:pt x="44" y="42"/>
                    <a:pt x="44" y="41"/>
                  </a:cubicBezTo>
                  <a:cubicBezTo>
                    <a:pt x="44" y="40"/>
                    <a:pt x="44" y="39"/>
                    <a:pt x="44" y="38"/>
                  </a:cubicBezTo>
                  <a:cubicBezTo>
                    <a:pt x="44" y="37"/>
                    <a:pt x="43" y="36"/>
                    <a:pt x="43" y="35"/>
                  </a:cubicBezTo>
                  <a:cubicBezTo>
                    <a:pt x="43" y="35"/>
                    <a:pt x="43" y="34"/>
                    <a:pt x="43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9"/>
                    <a:pt x="41" y="28"/>
                    <a:pt x="41" y="27"/>
                  </a:cubicBezTo>
                  <a:cubicBezTo>
                    <a:pt x="41" y="27"/>
                    <a:pt x="40" y="26"/>
                    <a:pt x="40" y="25"/>
                  </a:cubicBezTo>
                  <a:cubicBezTo>
                    <a:pt x="40" y="23"/>
                    <a:pt x="39" y="22"/>
                    <a:pt x="38" y="20"/>
                  </a:cubicBezTo>
                  <a:cubicBezTo>
                    <a:pt x="37" y="17"/>
                    <a:pt x="35" y="14"/>
                    <a:pt x="34" y="1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0" y="6"/>
                    <a:pt x="30" y="5"/>
                  </a:cubicBezTo>
                  <a:cubicBezTo>
                    <a:pt x="29" y="4"/>
                    <a:pt x="28" y="4"/>
                    <a:pt x="28" y="3"/>
                  </a:cubicBezTo>
                  <a:cubicBezTo>
                    <a:pt x="27" y="2"/>
                    <a:pt x="27" y="2"/>
                    <a:pt x="26" y="1"/>
                  </a:cubicBezTo>
                  <a:cubicBezTo>
                    <a:pt x="26" y="1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6" name="Freeform 1119"/>
            <p:cNvSpPr>
              <a:spLocks noEditPoints="1"/>
            </p:cNvSpPr>
            <p:nvPr/>
          </p:nvSpPr>
          <p:spPr bwMode="auto">
            <a:xfrm>
              <a:off x="611188" y="4989513"/>
              <a:ext cx="85725" cy="22225"/>
            </a:xfrm>
            <a:custGeom>
              <a:avLst/>
              <a:gdLst>
                <a:gd name="T0" fmla="*/ 0 w 27"/>
                <a:gd name="T1" fmla="*/ 7 h 7"/>
                <a:gd name="T2" fmla="*/ 0 w 27"/>
                <a:gd name="T3" fmla="*/ 7 h 7"/>
                <a:gd name="T4" fmla="*/ 4 w 27"/>
                <a:gd name="T5" fmla="*/ 7 h 7"/>
                <a:gd name="T6" fmla="*/ 0 w 27"/>
                <a:gd name="T7" fmla="*/ 7 h 7"/>
                <a:gd name="T8" fmla="*/ 9 w 27"/>
                <a:gd name="T9" fmla="*/ 0 h 7"/>
                <a:gd name="T10" fmla="*/ 10 w 27"/>
                <a:gd name="T11" fmla="*/ 3 h 7"/>
                <a:gd name="T12" fmla="*/ 21 w 27"/>
                <a:gd name="T13" fmla="*/ 3 h 7"/>
                <a:gd name="T14" fmla="*/ 21 w 27"/>
                <a:gd name="T15" fmla="*/ 7 h 7"/>
                <a:gd name="T16" fmla="*/ 27 w 27"/>
                <a:gd name="T17" fmla="*/ 7 h 7"/>
                <a:gd name="T18" fmla="*/ 27 w 27"/>
                <a:gd name="T19" fmla="*/ 0 h 7"/>
                <a:gd name="T20" fmla="*/ 26 w 27"/>
                <a:gd name="T21" fmla="*/ 0 h 7"/>
                <a:gd name="T22" fmla="*/ 9 w 27"/>
                <a:gd name="T2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" h="7">
                  <a:moveTo>
                    <a:pt x="0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0" y="7"/>
                    <a:pt x="0" y="7"/>
                    <a:pt x="0" y="7"/>
                  </a:cubicBezTo>
                  <a:moveTo>
                    <a:pt x="9" y="0"/>
                  </a:moveTo>
                  <a:cubicBezTo>
                    <a:pt x="10" y="1"/>
                    <a:pt x="10" y="2"/>
                    <a:pt x="10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7" name="Freeform 1120"/>
            <p:cNvSpPr>
              <a:spLocks noEditPoints="1"/>
            </p:cNvSpPr>
            <p:nvPr/>
          </p:nvSpPr>
          <p:spPr bwMode="auto">
            <a:xfrm>
              <a:off x="554038" y="4846638"/>
              <a:ext cx="38100" cy="165100"/>
            </a:xfrm>
            <a:custGeom>
              <a:avLst/>
              <a:gdLst>
                <a:gd name="T0" fmla="*/ 0 w 12"/>
                <a:gd name="T1" fmla="*/ 52 h 52"/>
                <a:gd name="T2" fmla="*/ 0 w 12"/>
                <a:gd name="T3" fmla="*/ 52 h 52"/>
                <a:gd name="T4" fmla="*/ 0 w 12"/>
                <a:gd name="T5" fmla="*/ 52 h 52"/>
                <a:gd name="T6" fmla="*/ 12 w 12"/>
                <a:gd name="T7" fmla="*/ 38 h 52"/>
                <a:gd name="T8" fmla="*/ 0 w 12"/>
                <a:gd name="T9" fmla="*/ 52 h 52"/>
                <a:gd name="T10" fmla="*/ 12 w 12"/>
                <a:gd name="T11" fmla="*/ 38 h 52"/>
                <a:gd name="T12" fmla="*/ 12 w 12"/>
                <a:gd name="T13" fmla="*/ 38 h 52"/>
                <a:gd name="T14" fmla="*/ 7 w 12"/>
                <a:gd name="T15" fmla="*/ 0 h 52"/>
                <a:gd name="T16" fmla="*/ 7 w 12"/>
                <a:gd name="T17" fmla="*/ 0 h 52"/>
                <a:gd name="T18" fmla="*/ 0 w 12"/>
                <a:gd name="T19" fmla="*/ 7 h 52"/>
                <a:gd name="T20" fmla="*/ 7 w 12"/>
                <a:gd name="T21" fmla="*/ 0 h 52"/>
                <a:gd name="T22" fmla="*/ 7 w 12"/>
                <a:gd name="T2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52"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moveTo>
                    <a:pt x="12" y="38"/>
                  </a:moveTo>
                  <a:cubicBezTo>
                    <a:pt x="5" y="43"/>
                    <a:pt x="0" y="52"/>
                    <a:pt x="0" y="52"/>
                  </a:cubicBezTo>
                  <a:cubicBezTo>
                    <a:pt x="0" y="52"/>
                    <a:pt x="5" y="43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moveTo>
                    <a:pt x="7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8" name="Freeform 1121"/>
            <p:cNvSpPr>
              <a:spLocks/>
            </p:cNvSpPr>
            <p:nvPr/>
          </p:nvSpPr>
          <p:spPr bwMode="auto">
            <a:xfrm>
              <a:off x="700088" y="4846638"/>
              <a:ext cx="60325" cy="171450"/>
            </a:xfrm>
            <a:custGeom>
              <a:avLst/>
              <a:gdLst>
                <a:gd name="T0" fmla="*/ 9 w 19"/>
                <a:gd name="T1" fmla="*/ 0 h 54"/>
                <a:gd name="T2" fmla="*/ 0 w 19"/>
                <a:gd name="T3" fmla="*/ 36 h 54"/>
                <a:gd name="T4" fmla="*/ 5 w 19"/>
                <a:gd name="T5" fmla="*/ 38 h 54"/>
                <a:gd name="T6" fmla="*/ 19 w 19"/>
                <a:gd name="T7" fmla="*/ 54 h 54"/>
                <a:gd name="T8" fmla="*/ 19 w 19"/>
                <a:gd name="T9" fmla="*/ 9 h 54"/>
                <a:gd name="T10" fmla="*/ 10 w 19"/>
                <a:gd name="T11" fmla="*/ 1 h 54"/>
                <a:gd name="T12" fmla="*/ 9 w 19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54">
                  <a:moveTo>
                    <a:pt x="9" y="0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4" y="37"/>
                    <a:pt x="5" y="38"/>
                  </a:cubicBezTo>
                  <a:cubicBezTo>
                    <a:pt x="12" y="43"/>
                    <a:pt x="19" y="54"/>
                    <a:pt x="19" y="54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9" name="Rectangle 1122"/>
            <p:cNvSpPr>
              <a:spLocks noChangeArrowheads="1"/>
            </p:cNvSpPr>
            <p:nvPr/>
          </p:nvSpPr>
          <p:spPr bwMode="auto">
            <a:xfrm>
              <a:off x="655638" y="4591050"/>
              <a:ext cx="1588" cy="1588"/>
            </a:xfrm>
            <a:prstGeom prst="rect">
              <a:avLst/>
            </a:pr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0" name="Freeform 1123"/>
            <p:cNvSpPr>
              <a:spLocks/>
            </p:cNvSpPr>
            <p:nvPr/>
          </p:nvSpPr>
          <p:spPr bwMode="auto">
            <a:xfrm>
              <a:off x="655638" y="45910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1" name="Freeform 1124"/>
            <p:cNvSpPr>
              <a:spLocks noEditPoints="1"/>
            </p:cNvSpPr>
            <p:nvPr/>
          </p:nvSpPr>
          <p:spPr bwMode="auto">
            <a:xfrm>
              <a:off x="576263" y="4591050"/>
              <a:ext cx="79375" cy="420688"/>
            </a:xfrm>
            <a:custGeom>
              <a:avLst/>
              <a:gdLst>
                <a:gd name="T0" fmla="*/ 12 w 25"/>
                <a:gd name="T1" fmla="*/ 125 h 132"/>
                <a:gd name="T2" fmla="*/ 12 w 25"/>
                <a:gd name="T3" fmla="*/ 125 h 132"/>
                <a:gd name="T4" fmla="*/ 11 w 25"/>
                <a:gd name="T5" fmla="*/ 125 h 132"/>
                <a:gd name="T6" fmla="*/ 11 w 25"/>
                <a:gd name="T7" fmla="*/ 132 h 132"/>
                <a:gd name="T8" fmla="*/ 11 w 25"/>
                <a:gd name="T9" fmla="*/ 125 h 132"/>
                <a:gd name="T10" fmla="*/ 12 w 25"/>
                <a:gd name="T11" fmla="*/ 125 h 132"/>
                <a:gd name="T12" fmla="*/ 12 w 25"/>
                <a:gd name="T13" fmla="*/ 125 h 132"/>
                <a:gd name="T14" fmla="*/ 5 w 25"/>
                <a:gd name="T15" fmla="*/ 118 h 132"/>
                <a:gd name="T16" fmla="*/ 5 w 25"/>
                <a:gd name="T17" fmla="*/ 118 h 132"/>
                <a:gd name="T18" fmla="*/ 5 w 25"/>
                <a:gd name="T19" fmla="*/ 118 h 132"/>
                <a:gd name="T20" fmla="*/ 5 w 25"/>
                <a:gd name="T21" fmla="*/ 118 h 132"/>
                <a:gd name="T22" fmla="*/ 25 w 25"/>
                <a:gd name="T23" fmla="*/ 0 h 132"/>
                <a:gd name="T24" fmla="*/ 25 w 25"/>
                <a:gd name="T25" fmla="*/ 0 h 132"/>
                <a:gd name="T26" fmla="*/ 24 w 25"/>
                <a:gd name="T27" fmla="*/ 0 h 132"/>
                <a:gd name="T28" fmla="*/ 23 w 25"/>
                <a:gd name="T29" fmla="*/ 1 h 132"/>
                <a:gd name="T30" fmla="*/ 22 w 25"/>
                <a:gd name="T31" fmla="*/ 3 h 132"/>
                <a:gd name="T32" fmla="*/ 20 w 25"/>
                <a:gd name="T33" fmla="*/ 5 h 132"/>
                <a:gd name="T34" fmla="*/ 18 w 25"/>
                <a:gd name="T35" fmla="*/ 8 h 132"/>
                <a:gd name="T36" fmla="*/ 17 w 25"/>
                <a:gd name="T37" fmla="*/ 9 h 132"/>
                <a:gd name="T38" fmla="*/ 17 w 25"/>
                <a:gd name="T39" fmla="*/ 10 h 132"/>
                <a:gd name="T40" fmla="*/ 16 w 25"/>
                <a:gd name="T41" fmla="*/ 11 h 132"/>
                <a:gd name="T42" fmla="*/ 15 w 25"/>
                <a:gd name="T43" fmla="*/ 12 h 132"/>
                <a:gd name="T44" fmla="*/ 11 w 25"/>
                <a:gd name="T45" fmla="*/ 20 h 132"/>
                <a:gd name="T46" fmla="*/ 9 w 25"/>
                <a:gd name="T47" fmla="*/ 25 h 132"/>
                <a:gd name="T48" fmla="*/ 8 w 25"/>
                <a:gd name="T49" fmla="*/ 27 h 132"/>
                <a:gd name="T50" fmla="*/ 8 w 25"/>
                <a:gd name="T51" fmla="*/ 30 h 132"/>
                <a:gd name="T52" fmla="*/ 7 w 25"/>
                <a:gd name="T53" fmla="*/ 33 h 132"/>
                <a:gd name="T54" fmla="*/ 6 w 25"/>
                <a:gd name="T55" fmla="*/ 35 h 132"/>
                <a:gd name="T56" fmla="*/ 6 w 25"/>
                <a:gd name="T57" fmla="*/ 38 h 132"/>
                <a:gd name="T58" fmla="*/ 5 w 25"/>
                <a:gd name="T59" fmla="*/ 41 h 132"/>
                <a:gd name="T60" fmla="*/ 5 w 25"/>
                <a:gd name="T61" fmla="*/ 44 h 132"/>
                <a:gd name="T62" fmla="*/ 4 w 25"/>
                <a:gd name="T63" fmla="*/ 47 h 132"/>
                <a:gd name="T64" fmla="*/ 3 w 25"/>
                <a:gd name="T65" fmla="*/ 53 h 132"/>
                <a:gd name="T66" fmla="*/ 1 w 25"/>
                <a:gd name="T67" fmla="*/ 65 h 132"/>
                <a:gd name="T68" fmla="*/ 0 w 25"/>
                <a:gd name="T69" fmla="*/ 77 h 132"/>
                <a:gd name="T70" fmla="*/ 0 w 25"/>
                <a:gd name="T71" fmla="*/ 77 h 132"/>
                <a:gd name="T72" fmla="*/ 0 w 25"/>
                <a:gd name="T73" fmla="*/ 77 h 132"/>
                <a:gd name="T74" fmla="*/ 1 w 25"/>
                <a:gd name="T75" fmla="*/ 65 h 132"/>
                <a:gd name="T76" fmla="*/ 3 w 25"/>
                <a:gd name="T77" fmla="*/ 53 h 132"/>
                <a:gd name="T78" fmla="*/ 4 w 25"/>
                <a:gd name="T79" fmla="*/ 47 h 132"/>
                <a:gd name="T80" fmla="*/ 5 w 25"/>
                <a:gd name="T81" fmla="*/ 44 h 132"/>
                <a:gd name="T82" fmla="*/ 5 w 25"/>
                <a:gd name="T83" fmla="*/ 41 h 132"/>
                <a:gd name="T84" fmla="*/ 6 w 25"/>
                <a:gd name="T85" fmla="*/ 38 h 132"/>
                <a:gd name="T86" fmla="*/ 6 w 25"/>
                <a:gd name="T87" fmla="*/ 35 h 132"/>
                <a:gd name="T88" fmla="*/ 7 w 25"/>
                <a:gd name="T89" fmla="*/ 33 h 132"/>
                <a:gd name="T90" fmla="*/ 8 w 25"/>
                <a:gd name="T91" fmla="*/ 30 h 132"/>
                <a:gd name="T92" fmla="*/ 8 w 25"/>
                <a:gd name="T93" fmla="*/ 27 h 132"/>
                <a:gd name="T94" fmla="*/ 9 w 25"/>
                <a:gd name="T95" fmla="*/ 25 h 132"/>
                <a:gd name="T96" fmla="*/ 11 w 25"/>
                <a:gd name="T97" fmla="*/ 20 h 132"/>
                <a:gd name="T98" fmla="*/ 15 w 25"/>
                <a:gd name="T99" fmla="*/ 12 h 132"/>
                <a:gd name="T100" fmla="*/ 16 w 25"/>
                <a:gd name="T101" fmla="*/ 11 h 132"/>
                <a:gd name="T102" fmla="*/ 17 w 25"/>
                <a:gd name="T103" fmla="*/ 10 h 132"/>
                <a:gd name="T104" fmla="*/ 17 w 25"/>
                <a:gd name="T105" fmla="*/ 9 h 132"/>
                <a:gd name="T106" fmla="*/ 18 w 25"/>
                <a:gd name="T107" fmla="*/ 8 h 132"/>
                <a:gd name="T108" fmla="*/ 20 w 25"/>
                <a:gd name="T109" fmla="*/ 5 h 132"/>
                <a:gd name="T110" fmla="*/ 22 w 25"/>
                <a:gd name="T111" fmla="*/ 3 h 132"/>
                <a:gd name="T112" fmla="*/ 23 w 25"/>
                <a:gd name="T113" fmla="*/ 1 h 132"/>
                <a:gd name="T114" fmla="*/ 24 w 25"/>
                <a:gd name="T115" fmla="*/ 0 h 132"/>
                <a:gd name="T116" fmla="*/ 25 w 25"/>
                <a:gd name="T11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" h="132">
                  <a:moveTo>
                    <a:pt x="12" y="125"/>
                  </a:moveTo>
                  <a:cubicBezTo>
                    <a:pt x="12" y="125"/>
                    <a:pt x="12" y="125"/>
                    <a:pt x="12" y="125"/>
                  </a:cubicBezTo>
                  <a:cubicBezTo>
                    <a:pt x="11" y="125"/>
                    <a:pt x="11" y="125"/>
                    <a:pt x="11" y="125"/>
                  </a:cubicBezTo>
                  <a:cubicBezTo>
                    <a:pt x="11" y="132"/>
                    <a:pt x="11" y="132"/>
                    <a:pt x="11" y="132"/>
                  </a:cubicBezTo>
                  <a:cubicBezTo>
                    <a:pt x="11" y="125"/>
                    <a:pt x="11" y="125"/>
                    <a:pt x="11" y="125"/>
                  </a:cubicBezTo>
                  <a:cubicBezTo>
                    <a:pt x="12" y="125"/>
                    <a:pt x="12" y="125"/>
                    <a:pt x="12" y="125"/>
                  </a:cubicBezTo>
                  <a:cubicBezTo>
                    <a:pt x="12" y="125"/>
                    <a:pt x="12" y="125"/>
                    <a:pt x="12" y="125"/>
                  </a:cubicBezTo>
                  <a:moveTo>
                    <a:pt x="5" y="118"/>
                  </a:moveTo>
                  <a:cubicBezTo>
                    <a:pt x="5" y="118"/>
                    <a:pt x="5" y="118"/>
                    <a:pt x="5" y="118"/>
                  </a:cubicBezTo>
                  <a:cubicBezTo>
                    <a:pt x="5" y="118"/>
                    <a:pt x="5" y="118"/>
                    <a:pt x="5" y="118"/>
                  </a:cubicBezTo>
                  <a:cubicBezTo>
                    <a:pt x="5" y="118"/>
                    <a:pt x="5" y="118"/>
                    <a:pt x="5" y="118"/>
                  </a:cubicBezTo>
                  <a:moveTo>
                    <a:pt x="25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1"/>
                    <a:pt x="23" y="1"/>
                  </a:cubicBezTo>
                  <a:cubicBezTo>
                    <a:pt x="23" y="2"/>
                    <a:pt x="22" y="2"/>
                    <a:pt x="22" y="3"/>
                  </a:cubicBezTo>
                  <a:cubicBezTo>
                    <a:pt x="21" y="4"/>
                    <a:pt x="20" y="4"/>
                    <a:pt x="20" y="5"/>
                  </a:cubicBezTo>
                  <a:cubicBezTo>
                    <a:pt x="19" y="6"/>
                    <a:pt x="18" y="7"/>
                    <a:pt x="18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4" y="14"/>
                    <a:pt x="12" y="17"/>
                    <a:pt x="11" y="20"/>
                  </a:cubicBezTo>
                  <a:cubicBezTo>
                    <a:pt x="10" y="22"/>
                    <a:pt x="10" y="23"/>
                    <a:pt x="9" y="25"/>
                  </a:cubicBezTo>
                  <a:cubicBezTo>
                    <a:pt x="9" y="26"/>
                    <a:pt x="9" y="27"/>
                    <a:pt x="8" y="27"/>
                  </a:cubicBezTo>
                  <a:cubicBezTo>
                    <a:pt x="8" y="28"/>
                    <a:pt x="8" y="29"/>
                    <a:pt x="8" y="30"/>
                  </a:cubicBezTo>
                  <a:cubicBezTo>
                    <a:pt x="7" y="31"/>
                    <a:pt x="7" y="32"/>
                    <a:pt x="7" y="33"/>
                  </a:cubicBezTo>
                  <a:cubicBezTo>
                    <a:pt x="7" y="34"/>
                    <a:pt x="6" y="34"/>
                    <a:pt x="6" y="35"/>
                  </a:cubicBezTo>
                  <a:cubicBezTo>
                    <a:pt x="6" y="36"/>
                    <a:pt x="6" y="37"/>
                    <a:pt x="6" y="38"/>
                  </a:cubicBezTo>
                  <a:cubicBezTo>
                    <a:pt x="5" y="39"/>
                    <a:pt x="5" y="40"/>
                    <a:pt x="5" y="41"/>
                  </a:cubicBezTo>
                  <a:cubicBezTo>
                    <a:pt x="5" y="42"/>
                    <a:pt x="5" y="43"/>
                    <a:pt x="5" y="44"/>
                  </a:cubicBezTo>
                  <a:cubicBezTo>
                    <a:pt x="4" y="45"/>
                    <a:pt x="4" y="46"/>
                    <a:pt x="4" y="47"/>
                  </a:cubicBezTo>
                  <a:cubicBezTo>
                    <a:pt x="4" y="49"/>
                    <a:pt x="3" y="51"/>
                    <a:pt x="3" y="53"/>
                  </a:cubicBezTo>
                  <a:cubicBezTo>
                    <a:pt x="2" y="57"/>
                    <a:pt x="2" y="61"/>
                    <a:pt x="1" y="65"/>
                  </a:cubicBezTo>
                  <a:cubicBezTo>
                    <a:pt x="1" y="69"/>
                    <a:pt x="0" y="73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3"/>
                    <a:pt x="1" y="69"/>
                    <a:pt x="1" y="65"/>
                  </a:cubicBezTo>
                  <a:cubicBezTo>
                    <a:pt x="2" y="61"/>
                    <a:pt x="2" y="57"/>
                    <a:pt x="3" y="53"/>
                  </a:cubicBezTo>
                  <a:cubicBezTo>
                    <a:pt x="3" y="51"/>
                    <a:pt x="4" y="49"/>
                    <a:pt x="4" y="47"/>
                  </a:cubicBezTo>
                  <a:cubicBezTo>
                    <a:pt x="4" y="46"/>
                    <a:pt x="4" y="45"/>
                    <a:pt x="5" y="44"/>
                  </a:cubicBezTo>
                  <a:cubicBezTo>
                    <a:pt x="5" y="43"/>
                    <a:pt x="5" y="42"/>
                    <a:pt x="5" y="41"/>
                  </a:cubicBezTo>
                  <a:cubicBezTo>
                    <a:pt x="5" y="40"/>
                    <a:pt x="5" y="39"/>
                    <a:pt x="6" y="38"/>
                  </a:cubicBezTo>
                  <a:cubicBezTo>
                    <a:pt x="6" y="37"/>
                    <a:pt x="6" y="36"/>
                    <a:pt x="6" y="35"/>
                  </a:cubicBezTo>
                  <a:cubicBezTo>
                    <a:pt x="6" y="34"/>
                    <a:pt x="7" y="34"/>
                    <a:pt x="7" y="33"/>
                  </a:cubicBezTo>
                  <a:cubicBezTo>
                    <a:pt x="7" y="32"/>
                    <a:pt x="7" y="31"/>
                    <a:pt x="8" y="30"/>
                  </a:cubicBezTo>
                  <a:cubicBezTo>
                    <a:pt x="8" y="29"/>
                    <a:pt x="8" y="28"/>
                    <a:pt x="8" y="27"/>
                  </a:cubicBezTo>
                  <a:cubicBezTo>
                    <a:pt x="9" y="27"/>
                    <a:pt x="9" y="26"/>
                    <a:pt x="9" y="25"/>
                  </a:cubicBezTo>
                  <a:cubicBezTo>
                    <a:pt x="10" y="23"/>
                    <a:pt x="10" y="22"/>
                    <a:pt x="11" y="20"/>
                  </a:cubicBezTo>
                  <a:cubicBezTo>
                    <a:pt x="12" y="17"/>
                    <a:pt x="14" y="14"/>
                    <a:pt x="15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7"/>
                    <a:pt x="19" y="6"/>
                    <a:pt x="20" y="5"/>
                  </a:cubicBezTo>
                  <a:cubicBezTo>
                    <a:pt x="20" y="4"/>
                    <a:pt x="21" y="4"/>
                    <a:pt x="22" y="3"/>
                  </a:cubicBezTo>
                  <a:cubicBezTo>
                    <a:pt x="22" y="2"/>
                    <a:pt x="23" y="2"/>
                    <a:pt x="23" y="1"/>
                  </a:cubicBezTo>
                  <a:cubicBezTo>
                    <a:pt x="24" y="1"/>
                    <a:pt x="24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rgbClr val="7B8B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2" name="Freeform 1125"/>
            <p:cNvSpPr>
              <a:spLocks/>
            </p:cNvSpPr>
            <p:nvPr/>
          </p:nvSpPr>
          <p:spPr bwMode="auto">
            <a:xfrm>
              <a:off x="576263" y="4591050"/>
              <a:ext cx="79375" cy="398463"/>
            </a:xfrm>
            <a:custGeom>
              <a:avLst/>
              <a:gdLst>
                <a:gd name="T0" fmla="*/ 25 w 25"/>
                <a:gd name="T1" fmla="*/ 0 h 125"/>
                <a:gd name="T2" fmla="*/ 25 w 25"/>
                <a:gd name="T3" fmla="*/ 0 h 125"/>
                <a:gd name="T4" fmla="*/ 24 w 25"/>
                <a:gd name="T5" fmla="*/ 0 h 125"/>
                <a:gd name="T6" fmla="*/ 23 w 25"/>
                <a:gd name="T7" fmla="*/ 1 h 125"/>
                <a:gd name="T8" fmla="*/ 22 w 25"/>
                <a:gd name="T9" fmla="*/ 3 h 125"/>
                <a:gd name="T10" fmla="*/ 20 w 25"/>
                <a:gd name="T11" fmla="*/ 5 h 125"/>
                <a:gd name="T12" fmla="*/ 18 w 25"/>
                <a:gd name="T13" fmla="*/ 8 h 125"/>
                <a:gd name="T14" fmla="*/ 17 w 25"/>
                <a:gd name="T15" fmla="*/ 9 h 125"/>
                <a:gd name="T16" fmla="*/ 17 w 25"/>
                <a:gd name="T17" fmla="*/ 10 h 125"/>
                <a:gd name="T18" fmla="*/ 16 w 25"/>
                <a:gd name="T19" fmla="*/ 11 h 125"/>
                <a:gd name="T20" fmla="*/ 15 w 25"/>
                <a:gd name="T21" fmla="*/ 12 h 125"/>
                <a:gd name="T22" fmla="*/ 11 w 25"/>
                <a:gd name="T23" fmla="*/ 20 h 125"/>
                <a:gd name="T24" fmla="*/ 9 w 25"/>
                <a:gd name="T25" fmla="*/ 25 h 125"/>
                <a:gd name="T26" fmla="*/ 8 w 25"/>
                <a:gd name="T27" fmla="*/ 27 h 125"/>
                <a:gd name="T28" fmla="*/ 8 w 25"/>
                <a:gd name="T29" fmla="*/ 30 h 125"/>
                <a:gd name="T30" fmla="*/ 7 w 25"/>
                <a:gd name="T31" fmla="*/ 33 h 125"/>
                <a:gd name="T32" fmla="*/ 6 w 25"/>
                <a:gd name="T33" fmla="*/ 35 h 125"/>
                <a:gd name="T34" fmla="*/ 6 w 25"/>
                <a:gd name="T35" fmla="*/ 38 h 125"/>
                <a:gd name="T36" fmla="*/ 5 w 25"/>
                <a:gd name="T37" fmla="*/ 41 h 125"/>
                <a:gd name="T38" fmla="*/ 5 w 25"/>
                <a:gd name="T39" fmla="*/ 44 h 125"/>
                <a:gd name="T40" fmla="*/ 4 w 25"/>
                <a:gd name="T41" fmla="*/ 47 h 125"/>
                <a:gd name="T42" fmla="*/ 3 w 25"/>
                <a:gd name="T43" fmla="*/ 53 h 125"/>
                <a:gd name="T44" fmla="*/ 1 w 25"/>
                <a:gd name="T45" fmla="*/ 65 h 125"/>
                <a:gd name="T46" fmla="*/ 0 w 25"/>
                <a:gd name="T47" fmla="*/ 77 h 125"/>
                <a:gd name="T48" fmla="*/ 0 w 25"/>
                <a:gd name="T49" fmla="*/ 77 h 125"/>
                <a:gd name="T50" fmla="*/ 0 w 25"/>
                <a:gd name="T51" fmla="*/ 80 h 125"/>
                <a:gd name="T52" fmla="*/ 3 w 25"/>
                <a:gd name="T53" fmla="*/ 78 h 125"/>
                <a:gd name="T54" fmla="*/ 11 w 25"/>
                <a:gd name="T55" fmla="*/ 115 h 125"/>
                <a:gd name="T56" fmla="*/ 5 w 25"/>
                <a:gd name="T57" fmla="*/ 118 h 125"/>
                <a:gd name="T58" fmla="*/ 5 w 25"/>
                <a:gd name="T59" fmla="*/ 118 h 125"/>
                <a:gd name="T60" fmla="*/ 5 w 25"/>
                <a:gd name="T61" fmla="*/ 118 h 125"/>
                <a:gd name="T62" fmla="*/ 12 w 25"/>
                <a:gd name="T63" fmla="*/ 125 h 125"/>
                <a:gd name="T64" fmla="*/ 12 w 25"/>
                <a:gd name="T65" fmla="*/ 125 h 125"/>
                <a:gd name="T66" fmla="*/ 12 w 25"/>
                <a:gd name="T67" fmla="*/ 125 h 125"/>
                <a:gd name="T68" fmla="*/ 20 w 25"/>
                <a:gd name="T69" fmla="*/ 125 h 125"/>
                <a:gd name="T70" fmla="*/ 25 w 25"/>
                <a:gd name="T71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125">
                  <a:moveTo>
                    <a:pt x="25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1"/>
                    <a:pt x="23" y="1"/>
                  </a:cubicBezTo>
                  <a:cubicBezTo>
                    <a:pt x="23" y="2"/>
                    <a:pt x="22" y="2"/>
                    <a:pt x="22" y="3"/>
                  </a:cubicBezTo>
                  <a:cubicBezTo>
                    <a:pt x="21" y="4"/>
                    <a:pt x="20" y="4"/>
                    <a:pt x="20" y="5"/>
                  </a:cubicBezTo>
                  <a:cubicBezTo>
                    <a:pt x="19" y="6"/>
                    <a:pt x="18" y="7"/>
                    <a:pt x="18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4" y="14"/>
                    <a:pt x="12" y="17"/>
                    <a:pt x="11" y="20"/>
                  </a:cubicBezTo>
                  <a:cubicBezTo>
                    <a:pt x="10" y="22"/>
                    <a:pt x="10" y="23"/>
                    <a:pt x="9" y="25"/>
                  </a:cubicBezTo>
                  <a:cubicBezTo>
                    <a:pt x="9" y="26"/>
                    <a:pt x="9" y="27"/>
                    <a:pt x="8" y="27"/>
                  </a:cubicBezTo>
                  <a:cubicBezTo>
                    <a:pt x="8" y="28"/>
                    <a:pt x="8" y="29"/>
                    <a:pt x="8" y="30"/>
                  </a:cubicBezTo>
                  <a:cubicBezTo>
                    <a:pt x="7" y="31"/>
                    <a:pt x="7" y="32"/>
                    <a:pt x="7" y="33"/>
                  </a:cubicBezTo>
                  <a:cubicBezTo>
                    <a:pt x="7" y="34"/>
                    <a:pt x="6" y="34"/>
                    <a:pt x="6" y="35"/>
                  </a:cubicBezTo>
                  <a:cubicBezTo>
                    <a:pt x="6" y="36"/>
                    <a:pt x="6" y="37"/>
                    <a:pt x="6" y="38"/>
                  </a:cubicBezTo>
                  <a:cubicBezTo>
                    <a:pt x="5" y="39"/>
                    <a:pt x="5" y="40"/>
                    <a:pt x="5" y="41"/>
                  </a:cubicBezTo>
                  <a:cubicBezTo>
                    <a:pt x="5" y="42"/>
                    <a:pt x="5" y="43"/>
                    <a:pt x="5" y="44"/>
                  </a:cubicBezTo>
                  <a:cubicBezTo>
                    <a:pt x="4" y="45"/>
                    <a:pt x="4" y="46"/>
                    <a:pt x="4" y="47"/>
                  </a:cubicBezTo>
                  <a:cubicBezTo>
                    <a:pt x="4" y="49"/>
                    <a:pt x="3" y="51"/>
                    <a:pt x="3" y="53"/>
                  </a:cubicBezTo>
                  <a:cubicBezTo>
                    <a:pt x="2" y="57"/>
                    <a:pt x="2" y="61"/>
                    <a:pt x="1" y="65"/>
                  </a:cubicBezTo>
                  <a:cubicBezTo>
                    <a:pt x="1" y="69"/>
                    <a:pt x="0" y="73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0" y="79"/>
                    <a:pt x="0" y="80"/>
                  </a:cubicBezTo>
                  <a:cubicBezTo>
                    <a:pt x="3" y="78"/>
                    <a:pt x="3" y="78"/>
                    <a:pt x="3" y="78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9" y="115"/>
                    <a:pt x="7" y="116"/>
                    <a:pt x="5" y="118"/>
                  </a:cubicBezTo>
                  <a:cubicBezTo>
                    <a:pt x="5" y="118"/>
                    <a:pt x="5" y="118"/>
                    <a:pt x="5" y="118"/>
                  </a:cubicBezTo>
                  <a:cubicBezTo>
                    <a:pt x="5" y="118"/>
                    <a:pt x="5" y="118"/>
                    <a:pt x="5" y="118"/>
                  </a:cubicBezTo>
                  <a:cubicBezTo>
                    <a:pt x="6" y="121"/>
                    <a:pt x="9" y="123"/>
                    <a:pt x="12" y="125"/>
                  </a:cubicBezTo>
                  <a:cubicBezTo>
                    <a:pt x="12" y="125"/>
                    <a:pt x="12" y="125"/>
                    <a:pt x="12" y="125"/>
                  </a:cubicBezTo>
                  <a:cubicBezTo>
                    <a:pt x="12" y="125"/>
                    <a:pt x="12" y="125"/>
                    <a:pt x="12" y="125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6" y="61"/>
                    <a:pt x="24" y="1"/>
                    <a:pt x="25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3" name="Freeform 1126"/>
            <p:cNvSpPr>
              <a:spLocks/>
            </p:cNvSpPr>
            <p:nvPr/>
          </p:nvSpPr>
          <p:spPr bwMode="auto">
            <a:xfrm>
              <a:off x="611188" y="4989513"/>
              <a:ext cx="31750" cy="22225"/>
            </a:xfrm>
            <a:custGeom>
              <a:avLst/>
              <a:gdLst>
                <a:gd name="T0" fmla="*/ 0 w 10"/>
                <a:gd name="T1" fmla="*/ 0 h 7"/>
                <a:gd name="T2" fmla="*/ 0 w 10"/>
                <a:gd name="T3" fmla="*/ 7 h 7"/>
                <a:gd name="T4" fmla="*/ 4 w 10"/>
                <a:gd name="T5" fmla="*/ 7 h 7"/>
                <a:gd name="T6" fmla="*/ 4 w 10"/>
                <a:gd name="T7" fmla="*/ 3 h 7"/>
                <a:gd name="T8" fmla="*/ 10 w 10"/>
                <a:gd name="T9" fmla="*/ 3 h 7"/>
                <a:gd name="T10" fmla="*/ 9 w 10"/>
                <a:gd name="T11" fmla="*/ 0 h 7"/>
                <a:gd name="T12" fmla="*/ 1 w 10"/>
                <a:gd name="T13" fmla="*/ 0 h 7"/>
                <a:gd name="T14" fmla="*/ 0 w 10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7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1"/>
                    <a:pt x="9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4" name="Freeform 1127"/>
            <p:cNvSpPr>
              <a:spLocks noEditPoints="1"/>
            </p:cNvSpPr>
            <p:nvPr/>
          </p:nvSpPr>
          <p:spPr bwMode="auto">
            <a:xfrm>
              <a:off x="554038" y="5011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7B8B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5" name="Freeform 1128"/>
            <p:cNvSpPr>
              <a:spLocks/>
            </p:cNvSpPr>
            <p:nvPr/>
          </p:nvSpPr>
          <p:spPr bwMode="auto">
            <a:xfrm>
              <a:off x="554038" y="4840288"/>
              <a:ext cx="57150" cy="171450"/>
            </a:xfrm>
            <a:custGeom>
              <a:avLst/>
              <a:gdLst>
                <a:gd name="T0" fmla="*/ 10 w 18"/>
                <a:gd name="T1" fmla="*/ 0 h 54"/>
                <a:gd name="T2" fmla="*/ 7 w 18"/>
                <a:gd name="T3" fmla="*/ 2 h 54"/>
                <a:gd name="T4" fmla="*/ 7 w 18"/>
                <a:gd name="T5" fmla="*/ 2 h 54"/>
                <a:gd name="T6" fmla="*/ 0 w 18"/>
                <a:gd name="T7" fmla="*/ 9 h 54"/>
                <a:gd name="T8" fmla="*/ 0 w 18"/>
                <a:gd name="T9" fmla="*/ 54 h 54"/>
                <a:gd name="T10" fmla="*/ 0 w 18"/>
                <a:gd name="T11" fmla="*/ 54 h 54"/>
                <a:gd name="T12" fmla="*/ 0 w 18"/>
                <a:gd name="T13" fmla="*/ 54 h 54"/>
                <a:gd name="T14" fmla="*/ 0 w 18"/>
                <a:gd name="T15" fmla="*/ 54 h 54"/>
                <a:gd name="T16" fmla="*/ 0 w 18"/>
                <a:gd name="T17" fmla="*/ 54 h 54"/>
                <a:gd name="T18" fmla="*/ 12 w 18"/>
                <a:gd name="T19" fmla="*/ 40 h 54"/>
                <a:gd name="T20" fmla="*/ 12 w 18"/>
                <a:gd name="T21" fmla="*/ 40 h 54"/>
                <a:gd name="T22" fmla="*/ 12 w 18"/>
                <a:gd name="T23" fmla="*/ 40 h 54"/>
                <a:gd name="T24" fmla="*/ 18 w 18"/>
                <a:gd name="T25" fmla="*/ 37 h 54"/>
                <a:gd name="T26" fmla="*/ 10 w 18"/>
                <a:gd name="T2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54">
                  <a:moveTo>
                    <a:pt x="10" y="0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5" y="45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4" y="38"/>
                    <a:pt x="16" y="37"/>
                    <a:pt x="18" y="37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6" name="Rectangle 1129"/>
            <p:cNvSpPr>
              <a:spLocks noChangeArrowheads="1"/>
            </p:cNvSpPr>
            <p:nvPr/>
          </p:nvSpPr>
          <p:spPr bwMode="auto">
            <a:xfrm>
              <a:off x="623888" y="5011738"/>
              <a:ext cx="53975" cy="18288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7" name="Rectangle 1130"/>
            <p:cNvSpPr>
              <a:spLocks noChangeArrowheads="1"/>
            </p:cNvSpPr>
            <p:nvPr/>
          </p:nvSpPr>
          <p:spPr bwMode="auto">
            <a:xfrm>
              <a:off x="623888" y="5011738"/>
              <a:ext cx="53975" cy="1828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8" name="Freeform 1131"/>
            <p:cNvSpPr>
              <a:spLocks/>
            </p:cNvSpPr>
            <p:nvPr/>
          </p:nvSpPr>
          <p:spPr bwMode="auto">
            <a:xfrm>
              <a:off x="623888" y="4999038"/>
              <a:ext cx="53975" cy="12700"/>
            </a:xfrm>
            <a:custGeom>
              <a:avLst/>
              <a:gdLst>
                <a:gd name="T0" fmla="*/ 17 w 17"/>
                <a:gd name="T1" fmla="*/ 0 h 4"/>
                <a:gd name="T2" fmla="*/ 6 w 17"/>
                <a:gd name="T3" fmla="*/ 0 h 4"/>
                <a:gd name="T4" fmla="*/ 7 w 17"/>
                <a:gd name="T5" fmla="*/ 4 h 4"/>
                <a:gd name="T6" fmla="*/ 0 w 17"/>
                <a:gd name="T7" fmla="*/ 4 h 4"/>
                <a:gd name="T8" fmla="*/ 17 w 17"/>
                <a:gd name="T9" fmla="*/ 4 h 4"/>
                <a:gd name="T10" fmla="*/ 17 w 17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4">
                  <a:moveTo>
                    <a:pt x="17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7" y="2"/>
                    <a:pt x="7" y="3"/>
                    <a:pt x="7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0"/>
                    <a:pt x="17" y="0"/>
                    <a:pt x="17" y="0"/>
                  </a:cubicBezTo>
                </a:path>
              </a:pathLst>
            </a:custGeom>
            <a:solidFill>
              <a:srgbClr val="DED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0" name="Freeform 1132"/>
            <p:cNvSpPr>
              <a:spLocks/>
            </p:cNvSpPr>
            <p:nvPr/>
          </p:nvSpPr>
          <p:spPr bwMode="auto">
            <a:xfrm>
              <a:off x="623888" y="4999038"/>
              <a:ext cx="22225" cy="12700"/>
            </a:xfrm>
            <a:custGeom>
              <a:avLst/>
              <a:gdLst>
                <a:gd name="T0" fmla="*/ 6 w 7"/>
                <a:gd name="T1" fmla="*/ 0 h 4"/>
                <a:gd name="T2" fmla="*/ 0 w 7"/>
                <a:gd name="T3" fmla="*/ 0 h 4"/>
                <a:gd name="T4" fmla="*/ 0 w 7"/>
                <a:gd name="T5" fmla="*/ 4 h 4"/>
                <a:gd name="T6" fmla="*/ 7 w 7"/>
                <a:gd name="T7" fmla="*/ 4 h 4"/>
                <a:gd name="T8" fmla="*/ 6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3"/>
                    <a:pt x="7" y="2"/>
                    <a:pt x="6" y="0"/>
                  </a:cubicBezTo>
                </a:path>
              </a:pathLst>
            </a:custGeom>
            <a:solidFill>
              <a:srgbClr val="DED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61" name="组合 1160"/>
          <p:cNvGrpSpPr/>
          <p:nvPr/>
        </p:nvGrpSpPr>
        <p:grpSpPr>
          <a:xfrm>
            <a:off x="4987925" y="4024313"/>
            <a:ext cx="314325" cy="2835275"/>
            <a:chOff x="4987925" y="4005263"/>
            <a:chExt cx="314325" cy="2835275"/>
          </a:xfrm>
        </p:grpSpPr>
        <p:sp>
          <p:nvSpPr>
            <p:cNvPr id="2063" name="Freeform 1086"/>
            <p:cNvSpPr>
              <a:spLocks noEditPoints="1"/>
            </p:cNvSpPr>
            <p:nvPr/>
          </p:nvSpPr>
          <p:spPr bwMode="auto">
            <a:xfrm>
              <a:off x="5048250" y="4005263"/>
              <a:ext cx="212725" cy="601663"/>
            </a:xfrm>
            <a:custGeom>
              <a:avLst/>
              <a:gdLst>
                <a:gd name="T0" fmla="*/ 0 w 67"/>
                <a:gd name="T1" fmla="*/ 179 h 189"/>
                <a:gd name="T2" fmla="*/ 0 w 67"/>
                <a:gd name="T3" fmla="*/ 179 h 189"/>
                <a:gd name="T4" fmla="*/ 0 w 67"/>
                <a:gd name="T5" fmla="*/ 179 h 189"/>
                <a:gd name="T6" fmla="*/ 10 w 67"/>
                <a:gd name="T7" fmla="*/ 189 h 189"/>
                <a:gd name="T8" fmla="*/ 11 w 67"/>
                <a:gd name="T9" fmla="*/ 189 h 189"/>
                <a:gd name="T10" fmla="*/ 11 w 67"/>
                <a:gd name="T11" fmla="*/ 189 h 189"/>
                <a:gd name="T12" fmla="*/ 10 w 67"/>
                <a:gd name="T13" fmla="*/ 189 h 189"/>
                <a:gd name="T14" fmla="*/ 0 w 67"/>
                <a:gd name="T15" fmla="*/ 179 h 189"/>
                <a:gd name="T16" fmla="*/ 0 w 67"/>
                <a:gd name="T17" fmla="*/ 179 h 189"/>
                <a:gd name="T18" fmla="*/ 30 w 67"/>
                <a:gd name="T19" fmla="*/ 0 h 189"/>
                <a:gd name="T20" fmla="*/ 30 w 67"/>
                <a:gd name="T21" fmla="*/ 0 h 189"/>
                <a:gd name="T22" fmla="*/ 30 w 67"/>
                <a:gd name="T23" fmla="*/ 0 h 189"/>
                <a:gd name="T24" fmla="*/ 30 w 67"/>
                <a:gd name="T25" fmla="*/ 0 h 189"/>
                <a:gd name="T26" fmla="*/ 29 w 67"/>
                <a:gd name="T27" fmla="*/ 0 h 189"/>
                <a:gd name="T28" fmla="*/ 30 w 67"/>
                <a:gd name="T29" fmla="*/ 0 h 189"/>
                <a:gd name="T30" fmla="*/ 30 w 67"/>
                <a:gd name="T31" fmla="*/ 0 h 189"/>
                <a:gd name="T32" fmla="*/ 30 w 67"/>
                <a:gd name="T33" fmla="*/ 0 h 189"/>
                <a:gd name="T34" fmla="*/ 23 w 67"/>
                <a:gd name="T35" fmla="*/ 189 h 189"/>
                <a:gd name="T36" fmla="*/ 49 w 67"/>
                <a:gd name="T37" fmla="*/ 189 h 189"/>
                <a:gd name="T38" fmla="*/ 49 w 67"/>
                <a:gd name="T39" fmla="*/ 189 h 189"/>
                <a:gd name="T40" fmla="*/ 59 w 67"/>
                <a:gd name="T41" fmla="*/ 179 h 189"/>
                <a:gd name="T42" fmla="*/ 59 w 67"/>
                <a:gd name="T43" fmla="*/ 179 h 189"/>
                <a:gd name="T44" fmla="*/ 52 w 67"/>
                <a:gd name="T45" fmla="*/ 176 h 189"/>
                <a:gd name="T46" fmla="*/ 65 w 67"/>
                <a:gd name="T47" fmla="*/ 121 h 189"/>
                <a:gd name="T48" fmla="*/ 67 w 67"/>
                <a:gd name="T49" fmla="*/ 122 h 189"/>
                <a:gd name="T50" fmla="*/ 67 w 67"/>
                <a:gd name="T51" fmla="*/ 117 h 189"/>
                <a:gd name="T52" fmla="*/ 65 w 67"/>
                <a:gd name="T53" fmla="*/ 99 h 189"/>
                <a:gd name="T54" fmla="*/ 62 w 67"/>
                <a:gd name="T55" fmla="*/ 80 h 189"/>
                <a:gd name="T56" fmla="*/ 61 w 67"/>
                <a:gd name="T57" fmla="*/ 71 h 189"/>
                <a:gd name="T58" fmla="*/ 60 w 67"/>
                <a:gd name="T59" fmla="*/ 67 h 189"/>
                <a:gd name="T60" fmla="*/ 59 w 67"/>
                <a:gd name="T61" fmla="*/ 62 h 189"/>
                <a:gd name="T62" fmla="*/ 59 w 67"/>
                <a:gd name="T63" fmla="*/ 58 h 189"/>
                <a:gd name="T64" fmla="*/ 58 w 67"/>
                <a:gd name="T65" fmla="*/ 54 h 189"/>
                <a:gd name="T66" fmla="*/ 57 w 67"/>
                <a:gd name="T67" fmla="*/ 50 h 189"/>
                <a:gd name="T68" fmla="*/ 56 w 67"/>
                <a:gd name="T69" fmla="*/ 46 h 189"/>
                <a:gd name="T70" fmla="*/ 55 w 67"/>
                <a:gd name="T71" fmla="*/ 42 h 189"/>
                <a:gd name="T72" fmla="*/ 53 w 67"/>
                <a:gd name="T73" fmla="*/ 38 h 189"/>
                <a:gd name="T74" fmla="*/ 50 w 67"/>
                <a:gd name="T75" fmla="*/ 31 h 189"/>
                <a:gd name="T76" fmla="*/ 44 w 67"/>
                <a:gd name="T77" fmla="*/ 18 h 189"/>
                <a:gd name="T78" fmla="*/ 43 w 67"/>
                <a:gd name="T79" fmla="*/ 17 h 189"/>
                <a:gd name="T80" fmla="*/ 42 w 67"/>
                <a:gd name="T81" fmla="*/ 15 h 189"/>
                <a:gd name="T82" fmla="*/ 41 w 67"/>
                <a:gd name="T83" fmla="*/ 14 h 189"/>
                <a:gd name="T84" fmla="*/ 41 w 67"/>
                <a:gd name="T85" fmla="*/ 13 h 189"/>
                <a:gd name="T86" fmla="*/ 37 w 67"/>
                <a:gd name="T87" fmla="*/ 8 h 189"/>
                <a:gd name="T88" fmla="*/ 35 w 67"/>
                <a:gd name="T89" fmla="*/ 5 h 189"/>
                <a:gd name="T90" fmla="*/ 32 w 67"/>
                <a:gd name="T91" fmla="*/ 2 h 189"/>
                <a:gd name="T92" fmla="*/ 31 w 67"/>
                <a:gd name="T93" fmla="*/ 0 h 189"/>
                <a:gd name="T94" fmla="*/ 30 w 67"/>
                <a:gd name="T95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7" h="189">
                  <a:moveTo>
                    <a:pt x="0" y="179"/>
                  </a:moveTo>
                  <a:cubicBezTo>
                    <a:pt x="0" y="179"/>
                    <a:pt x="0" y="179"/>
                    <a:pt x="0" y="179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2" y="183"/>
                    <a:pt x="6" y="186"/>
                    <a:pt x="10" y="189"/>
                  </a:cubicBezTo>
                  <a:cubicBezTo>
                    <a:pt x="10" y="189"/>
                    <a:pt x="10" y="189"/>
                    <a:pt x="11" y="189"/>
                  </a:cubicBezTo>
                  <a:cubicBezTo>
                    <a:pt x="11" y="189"/>
                    <a:pt x="11" y="189"/>
                    <a:pt x="11" y="189"/>
                  </a:cubicBezTo>
                  <a:cubicBezTo>
                    <a:pt x="10" y="189"/>
                    <a:pt x="10" y="189"/>
                    <a:pt x="10" y="189"/>
                  </a:cubicBezTo>
                  <a:cubicBezTo>
                    <a:pt x="6" y="186"/>
                    <a:pt x="2" y="183"/>
                    <a:pt x="0" y="179"/>
                  </a:cubicBezTo>
                  <a:cubicBezTo>
                    <a:pt x="0" y="179"/>
                    <a:pt x="0" y="179"/>
                    <a:pt x="0" y="179"/>
                  </a:cubicBezTo>
                  <a:moveTo>
                    <a:pt x="3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0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9" y="2"/>
                    <a:pt x="2" y="92"/>
                    <a:pt x="23" y="189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54" y="186"/>
                    <a:pt x="57" y="183"/>
                    <a:pt x="59" y="179"/>
                  </a:cubicBezTo>
                  <a:cubicBezTo>
                    <a:pt x="59" y="179"/>
                    <a:pt x="59" y="179"/>
                    <a:pt x="59" y="179"/>
                  </a:cubicBezTo>
                  <a:cubicBezTo>
                    <a:pt x="57" y="177"/>
                    <a:pt x="54" y="176"/>
                    <a:pt x="52" y="176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7" y="120"/>
                    <a:pt x="67" y="119"/>
                    <a:pt x="67" y="117"/>
                  </a:cubicBezTo>
                  <a:cubicBezTo>
                    <a:pt x="66" y="111"/>
                    <a:pt x="66" y="105"/>
                    <a:pt x="65" y="99"/>
                  </a:cubicBezTo>
                  <a:cubicBezTo>
                    <a:pt x="64" y="92"/>
                    <a:pt x="63" y="86"/>
                    <a:pt x="62" y="80"/>
                  </a:cubicBezTo>
                  <a:cubicBezTo>
                    <a:pt x="62" y="77"/>
                    <a:pt x="61" y="74"/>
                    <a:pt x="61" y="71"/>
                  </a:cubicBezTo>
                  <a:cubicBezTo>
                    <a:pt x="61" y="70"/>
                    <a:pt x="60" y="68"/>
                    <a:pt x="60" y="67"/>
                  </a:cubicBezTo>
                  <a:cubicBezTo>
                    <a:pt x="60" y="65"/>
                    <a:pt x="60" y="64"/>
                    <a:pt x="59" y="62"/>
                  </a:cubicBezTo>
                  <a:cubicBezTo>
                    <a:pt x="59" y="61"/>
                    <a:pt x="59" y="59"/>
                    <a:pt x="59" y="58"/>
                  </a:cubicBezTo>
                  <a:cubicBezTo>
                    <a:pt x="58" y="57"/>
                    <a:pt x="58" y="55"/>
                    <a:pt x="58" y="54"/>
                  </a:cubicBezTo>
                  <a:cubicBezTo>
                    <a:pt x="58" y="52"/>
                    <a:pt x="57" y="51"/>
                    <a:pt x="57" y="50"/>
                  </a:cubicBezTo>
                  <a:cubicBezTo>
                    <a:pt x="57" y="48"/>
                    <a:pt x="56" y="47"/>
                    <a:pt x="56" y="46"/>
                  </a:cubicBezTo>
                  <a:cubicBezTo>
                    <a:pt x="55" y="44"/>
                    <a:pt x="55" y="43"/>
                    <a:pt x="55" y="42"/>
                  </a:cubicBezTo>
                  <a:cubicBezTo>
                    <a:pt x="54" y="40"/>
                    <a:pt x="54" y="39"/>
                    <a:pt x="53" y="38"/>
                  </a:cubicBezTo>
                  <a:cubicBezTo>
                    <a:pt x="52" y="35"/>
                    <a:pt x="51" y="33"/>
                    <a:pt x="50" y="31"/>
                  </a:cubicBezTo>
                  <a:cubicBezTo>
                    <a:pt x="48" y="26"/>
                    <a:pt x="46" y="22"/>
                    <a:pt x="44" y="18"/>
                  </a:cubicBezTo>
                  <a:cubicBezTo>
                    <a:pt x="44" y="18"/>
                    <a:pt x="43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2" y="14"/>
                    <a:pt x="41" y="14"/>
                  </a:cubicBezTo>
                  <a:cubicBezTo>
                    <a:pt x="41" y="14"/>
                    <a:pt x="41" y="13"/>
                    <a:pt x="41" y="13"/>
                  </a:cubicBezTo>
                  <a:cubicBezTo>
                    <a:pt x="39" y="11"/>
                    <a:pt x="38" y="10"/>
                    <a:pt x="37" y="8"/>
                  </a:cubicBezTo>
                  <a:cubicBezTo>
                    <a:pt x="36" y="7"/>
                    <a:pt x="35" y="6"/>
                    <a:pt x="35" y="5"/>
                  </a:cubicBezTo>
                  <a:cubicBezTo>
                    <a:pt x="34" y="4"/>
                    <a:pt x="33" y="3"/>
                    <a:pt x="32" y="2"/>
                  </a:cubicBezTo>
                  <a:cubicBezTo>
                    <a:pt x="32" y="1"/>
                    <a:pt x="31" y="1"/>
                    <a:pt x="31" y="0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4" name="Freeform 1087"/>
            <p:cNvSpPr>
              <a:spLocks noEditPoints="1"/>
            </p:cNvSpPr>
            <p:nvPr/>
          </p:nvSpPr>
          <p:spPr bwMode="auto">
            <a:xfrm>
              <a:off x="5080000" y="4606925"/>
              <a:ext cx="127000" cy="34925"/>
            </a:xfrm>
            <a:custGeom>
              <a:avLst/>
              <a:gdLst>
                <a:gd name="T0" fmla="*/ 0 w 40"/>
                <a:gd name="T1" fmla="*/ 11 h 11"/>
                <a:gd name="T2" fmla="*/ 0 w 40"/>
                <a:gd name="T3" fmla="*/ 11 h 11"/>
                <a:gd name="T4" fmla="*/ 16 w 40"/>
                <a:gd name="T5" fmla="*/ 11 h 11"/>
                <a:gd name="T6" fmla="*/ 16 w 40"/>
                <a:gd name="T7" fmla="*/ 11 h 11"/>
                <a:gd name="T8" fmla="*/ 0 w 40"/>
                <a:gd name="T9" fmla="*/ 11 h 11"/>
                <a:gd name="T10" fmla="*/ 13 w 40"/>
                <a:gd name="T11" fmla="*/ 0 h 11"/>
                <a:gd name="T12" fmla="*/ 16 w 40"/>
                <a:gd name="T13" fmla="*/ 11 h 11"/>
                <a:gd name="T14" fmla="*/ 30 w 40"/>
                <a:gd name="T15" fmla="*/ 11 h 11"/>
                <a:gd name="T16" fmla="*/ 30 w 40"/>
                <a:gd name="T17" fmla="*/ 11 h 11"/>
                <a:gd name="T18" fmla="*/ 40 w 40"/>
                <a:gd name="T19" fmla="*/ 11 h 11"/>
                <a:gd name="T20" fmla="*/ 40 w 40"/>
                <a:gd name="T21" fmla="*/ 0 h 11"/>
                <a:gd name="T22" fmla="*/ 39 w 40"/>
                <a:gd name="T23" fmla="*/ 0 h 11"/>
                <a:gd name="T24" fmla="*/ 13 w 40"/>
                <a:gd name="T2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" h="1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13" y="0"/>
                  </a:moveTo>
                  <a:cubicBezTo>
                    <a:pt x="14" y="4"/>
                    <a:pt x="15" y="8"/>
                    <a:pt x="16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5" name="Freeform 1088"/>
            <p:cNvSpPr>
              <a:spLocks noEditPoints="1"/>
            </p:cNvSpPr>
            <p:nvPr/>
          </p:nvSpPr>
          <p:spPr bwMode="auto">
            <a:xfrm>
              <a:off x="4987925" y="4394200"/>
              <a:ext cx="60325" cy="247650"/>
            </a:xfrm>
            <a:custGeom>
              <a:avLst/>
              <a:gdLst>
                <a:gd name="T0" fmla="*/ 0 w 19"/>
                <a:gd name="T1" fmla="*/ 78 h 78"/>
                <a:gd name="T2" fmla="*/ 0 w 19"/>
                <a:gd name="T3" fmla="*/ 78 h 78"/>
                <a:gd name="T4" fmla="*/ 0 w 19"/>
                <a:gd name="T5" fmla="*/ 78 h 78"/>
                <a:gd name="T6" fmla="*/ 0 w 19"/>
                <a:gd name="T7" fmla="*/ 78 h 78"/>
                <a:gd name="T8" fmla="*/ 0 w 19"/>
                <a:gd name="T9" fmla="*/ 78 h 78"/>
                <a:gd name="T10" fmla="*/ 0 w 19"/>
                <a:gd name="T11" fmla="*/ 78 h 78"/>
                <a:gd name="T12" fmla="*/ 0 w 19"/>
                <a:gd name="T13" fmla="*/ 78 h 78"/>
                <a:gd name="T14" fmla="*/ 0 w 19"/>
                <a:gd name="T15" fmla="*/ 78 h 78"/>
                <a:gd name="T16" fmla="*/ 0 w 19"/>
                <a:gd name="T17" fmla="*/ 78 h 78"/>
                <a:gd name="T18" fmla="*/ 19 w 19"/>
                <a:gd name="T19" fmla="*/ 57 h 78"/>
                <a:gd name="T20" fmla="*/ 0 w 19"/>
                <a:gd name="T21" fmla="*/ 78 h 78"/>
                <a:gd name="T22" fmla="*/ 19 w 19"/>
                <a:gd name="T23" fmla="*/ 57 h 78"/>
                <a:gd name="T24" fmla="*/ 19 w 19"/>
                <a:gd name="T25" fmla="*/ 57 h 78"/>
                <a:gd name="T26" fmla="*/ 19 w 19"/>
                <a:gd name="T27" fmla="*/ 57 h 78"/>
                <a:gd name="T28" fmla="*/ 12 w 19"/>
                <a:gd name="T29" fmla="*/ 0 h 78"/>
                <a:gd name="T30" fmla="*/ 1 w 19"/>
                <a:gd name="T31" fmla="*/ 10 h 78"/>
                <a:gd name="T32" fmla="*/ 12 w 19"/>
                <a:gd name="T33" fmla="*/ 0 h 78"/>
                <a:gd name="T34" fmla="*/ 12 w 19"/>
                <a:gd name="T3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78">
                  <a:moveTo>
                    <a:pt x="0" y="78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moveTo>
                    <a:pt x="0" y="78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moveTo>
                    <a:pt x="0" y="78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moveTo>
                    <a:pt x="19" y="57"/>
                  </a:moveTo>
                  <a:cubicBezTo>
                    <a:pt x="9" y="64"/>
                    <a:pt x="1" y="78"/>
                    <a:pt x="0" y="78"/>
                  </a:cubicBezTo>
                  <a:cubicBezTo>
                    <a:pt x="1" y="78"/>
                    <a:pt x="9" y="64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moveTo>
                    <a:pt x="12" y="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6" name="Freeform 1089"/>
            <p:cNvSpPr>
              <a:spLocks/>
            </p:cNvSpPr>
            <p:nvPr/>
          </p:nvSpPr>
          <p:spPr bwMode="auto">
            <a:xfrm>
              <a:off x="5213350" y="4391025"/>
              <a:ext cx="88900" cy="257175"/>
            </a:xfrm>
            <a:custGeom>
              <a:avLst/>
              <a:gdLst>
                <a:gd name="T0" fmla="*/ 13 w 28"/>
                <a:gd name="T1" fmla="*/ 0 h 81"/>
                <a:gd name="T2" fmla="*/ 0 w 28"/>
                <a:gd name="T3" fmla="*/ 55 h 81"/>
                <a:gd name="T4" fmla="*/ 7 w 28"/>
                <a:gd name="T5" fmla="*/ 58 h 81"/>
                <a:gd name="T6" fmla="*/ 28 w 28"/>
                <a:gd name="T7" fmla="*/ 81 h 81"/>
                <a:gd name="T8" fmla="*/ 28 w 28"/>
                <a:gd name="T9" fmla="*/ 13 h 81"/>
                <a:gd name="T10" fmla="*/ 15 w 28"/>
                <a:gd name="T11" fmla="*/ 1 h 81"/>
                <a:gd name="T12" fmla="*/ 13 w 28"/>
                <a:gd name="T13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1">
                  <a:moveTo>
                    <a:pt x="13" y="0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2" y="55"/>
                    <a:pt x="5" y="56"/>
                    <a:pt x="7" y="58"/>
                  </a:cubicBezTo>
                  <a:cubicBezTo>
                    <a:pt x="18" y="65"/>
                    <a:pt x="28" y="81"/>
                    <a:pt x="28" y="81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7" name="Rectangle 1090"/>
            <p:cNvSpPr>
              <a:spLocks noChangeArrowheads="1"/>
            </p:cNvSpPr>
            <p:nvPr/>
          </p:nvSpPr>
          <p:spPr bwMode="auto">
            <a:xfrm>
              <a:off x="5143500" y="4005263"/>
              <a:ext cx="1588" cy="1588"/>
            </a:xfrm>
            <a:prstGeom prst="rect">
              <a:avLst/>
            </a:pr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8" name="Rectangle 1091"/>
            <p:cNvSpPr>
              <a:spLocks noChangeArrowheads="1"/>
            </p:cNvSpPr>
            <p:nvPr/>
          </p:nvSpPr>
          <p:spPr bwMode="auto">
            <a:xfrm>
              <a:off x="5143500" y="4005263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9" name="Freeform 1092"/>
            <p:cNvSpPr>
              <a:spLocks noEditPoints="1"/>
            </p:cNvSpPr>
            <p:nvPr/>
          </p:nvSpPr>
          <p:spPr bwMode="auto">
            <a:xfrm>
              <a:off x="5026025" y="4005263"/>
              <a:ext cx="114300" cy="636588"/>
            </a:xfrm>
            <a:custGeom>
              <a:avLst/>
              <a:gdLst>
                <a:gd name="T0" fmla="*/ 18 w 36"/>
                <a:gd name="T1" fmla="*/ 189 h 200"/>
                <a:gd name="T2" fmla="*/ 17 w 36"/>
                <a:gd name="T3" fmla="*/ 189 h 200"/>
                <a:gd name="T4" fmla="*/ 17 w 36"/>
                <a:gd name="T5" fmla="*/ 200 h 200"/>
                <a:gd name="T6" fmla="*/ 17 w 36"/>
                <a:gd name="T7" fmla="*/ 189 h 200"/>
                <a:gd name="T8" fmla="*/ 18 w 36"/>
                <a:gd name="T9" fmla="*/ 189 h 200"/>
                <a:gd name="T10" fmla="*/ 18 w 36"/>
                <a:gd name="T11" fmla="*/ 189 h 200"/>
                <a:gd name="T12" fmla="*/ 36 w 36"/>
                <a:gd name="T13" fmla="*/ 0 h 200"/>
                <a:gd name="T14" fmla="*/ 36 w 36"/>
                <a:gd name="T15" fmla="*/ 0 h 200"/>
                <a:gd name="T16" fmla="*/ 35 w 36"/>
                <a:gd name="T17" fmla="*/ 2 h 200"/>
                <a:gd name="T18" fmla="*/ 32 w 36"/>
                <a:gd name="T19" fmla="*/ 5 h 200"/>
                <a:gd name="T20" fmla="*/ 30 w 36"/>
                <a:gd name="T21" fmla="*/ 8 h 200"/>
                <a:gd name="T22" fmla="*/ 26 w 36"/>
                <a:gd name="T23" fmla="*/ 13 h 200"/>
                <a:gd name="T24" fmla="*/ 25 w 36"/>
                <a:gd name="T25" fmla="*/ 14 h 200"/>
                <a:gd name="T26" fmla="*/ 25 w 36"/>
                <a:gd name="T27" fmla="*/ 15 h 200"/>
                <a:gd name="T28" fmla="*/ 24 w 36"/>
                <a:gd name="T29" fmla="*/ 17 h 200"/>
                <a:gd name="T30" fmla="*/ 23 w 36"/>
                <a:gd name="T31" fmla="*/ 18 h 200"/>
                <a:gd name="T32" fmla="*/ 16 w 36"/>
                <a:gd name="T33" fmla="*/ 31 h 200"/>
                <a:gd name="T34" fmla="*/ 13 w 36"/>
                <a:gd name="T35" fmla="*/ 38 h 200"/>
                <a:gd name="T36" fmla="*/ 12 w 36"/>
                <a:gd name="T37" fmla="*/ 42 h 200"/>
                <a:gd name="T38" fmla="*/ 11 w 36"/>
                <a:gd name="T39" fmla="*/ 46 h 200"/>
                <a:gd name="T40" fmla="*/ 10 w 36"/>
                <a:gd name="T41" fmla="*/ 50 h 200"/>
                <a:gd name="T42" fmla="*/ 9 w 36"/>
                <a:gd name="T43" fmla="*/ 54 h 200"/>
                <a:gd name="T44" fmla="*/ 8 w 36"/>
                <a:gd name="T45" fmla="*/ 58 h 200"/>
                <a:gd name="T46" fmla="*/ 7 w 36"/>
                <a:gd name="T47" fmla="*/ 62 h 200"/>
                <a:gd name="T48" fmla="*/ 6 w 36"/>
                <a:gd name="T49" fmla="*/ 67 h 200"/>
                <a:gd name="T50" fmla="*/ 6 w 36"/>
                <a:gd name="T51" fmla="*/ 71 h 200"/>
                <a:gd name="T52" fmla="*/ 4 w 36"/>
                <a:gd name="T53" fmla="*/ 80 h 200"/>
                <a:gd name="T54" fmla="*/ 2 w 36"/>
                <a:gd name="T55" fmla="*/ 99 h 200"/>
                <a:gd name="T56" fmla="*/ 0 w 36"/>
                <a:gd name="T57" fmla="*/ 117 h 200"/>
                <a:gd name="T58" fmla="*/ 0 w 36"/>
                <a:gd name="T59" fmla="*/ 122 h 200"/>
                <a:gd name="T60" fmla="*/ 0 w 36"/>
                <a:gd name="T61" fmla="*/ 122 h 200"/>
                <a:gd name="T62" fmla="*/ 0 w 36"/>
                <a:gd name="T63" fmla="*/ 117 h 200"/>
                <a:gd name="T64" fmla="*/ 2 w 36"/>
                <a:gd name="T65" fmla="*/ 99 h 200"/>
                <a:gd name="T66" fmla="*/ 4 w 36"/>
                <a:gd name="T67" fmla="*/ 80 h 200"/>
                <a:gd name="T68" fmla="*/ 6 w 36"/>
                <a:gd name="T69" fmla="*/ 71 h 200"/>
                <a:gd name="T70" fmla="*/ 6 w 36"/>
                <a:gd name="T71" fmla="*/ 67 h 200"/>
                <a:gd name="T72" fmla="*/ 7 w 36"/>
                <a:gd name="T73" fmla="*/ 62 h 200"/>
                <a:gd name="T74" fmla="*/ 8 w 36"/>
                <a:gd name="T75" fmla="*/ 58 h 200"/>
                <a:gd name="T76" fmla="*/ 9 w 36"/>
                <a:gd name="T77" fmla="*/ 54 h 200"/>
                <a:gd name="T78" fmla="*/ 10 w 36"/>
                <a:gd name="T79" fmla="*/ 50 h 200"/>
                <a:gd name="T80" fmla="*/ 11 w 36"/>
                <a:gd name="T81" fmla="*/ 46 h 200"/>
                <a:gd name="T82" fmla="*/ 12 w 36"/>
                <a:gd name="T83" fmla="*/ 42 h 200"/>
                <a:gd name="T84" fmla="*/ 13 w 36"/>
                <a:gd name="T85" fmla="*/ 38 h 200"/>
                <a:gd name="T86" fmla="*/ 16 w 36"/>
                <a:gd name="T87" fmla="*/ 31 h 200"/>
                <a:gd name="T88" fmla="*/ 23 w 36"/>
                <a:gd name="T89" fmla="*/ 18 h 200"/>
                <a:gd name="T90" fmla="*/ 24 w 36"/>
                <a:gd name="T91" fmla="*/ 17 h 200"/>
                <a:gd name="T92" fmla="*/ 25 w 36"/>
                <a:gd name="T93" fmla="*/ 15 h 200"/>
                <a:gd name="T94" fmla="*/ 25 w 36"/>
                <a:gd name="T95" fmla="*/ 14 h 200"/>
                <a:gd name="T96" fmla="*/ 26 w 36"/>
                <a:gd name="T97" fmla="*/ 13 h 200"/>
                <a:gd name="T98" fmla="*/ 30 w 36"/>
                <a:gd name="T99" fmla="*/ 8 h 200"/>
                <a:gd name="T100" fmla="*/ 32 w 36"/>
                <a:gd name="T101" fmla="*/ 5 h 200"/>
                <a:gd name="T102" fmla="*/ 35 w 36"/>
                <a:gd name="T103" fmla="*/ 2 h 200"/>
                <a:gd name="T104" fmla="*/ 36 w 36"/>
                <a:gd name="T105" fmla="*/ 0 h 200"/>
                <a:gd name="T106" fmla="*/ 36 w 36"/>
                <a:gd name="T10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" h="200">
                  <a:moveTo>
                    <a:pt x="18" y="189"/>
                  </a:moveTo>
                  <a:cubicBezTo>
                    <a:pt x="17" y="189"/>
                    <a:pt x="17" y="189"/>
                    <a:pt x="17" y="189"/>
                  </a:cubicBezTo>
                  <a:cubicBezTo>
                    <a:pt x="17" y="200"/>
                    <a:pt x="17" y="200"/>
                    <a:pt x="17" y="200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8" y="189"/>
                    <a:pt x="18" y="189"/>
                    <a:pt x="18" y="189"/>
                  </a:cubicBezTo>
                  <a:cubicBezTo>
                    <a:pt x="18" y="189"/>
                    <a:pt x="18" y="189"/>
                    <a:pt x="18" y="189"/>
                  </a:cubicBezTo>
                  <a:moveTo>
                    <a:pt x="36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36" y="1"/>
                    <a:pt x="35" y="1"/>
                    <a:pt x="35" y="2"/>
                  </a:cubicBezTo>
                  <a:cubicBezTo>
                    <a:pt x="34" y="3"/>
                    <a:pt x="33" y="4"/>
                    <a:pt x="32" y="5"/>
                  </a:cubicBezTo>
                  <a:cubicBezTo>
                    <a:pt x="32" y="6"/>
                    <a:pt x="31" y="7"/>
                    <a:pt x="30" y="8"/>
                  </a:cubicBezTo>
                  <a:cubicBezTo>
                    <a:pt x="28" y="10"/>
                    <a:pt x="27" y="11"/>
                    <a:pt x="26" y="13"/>
                  </a:cubicBezTo>
                  <a:cubicBezTo>
                    <a:pt x="26" y="13"/>
                    <a:pt x="26" y="14"/>
                    <a:pt x="25" y="14"/>
                  </a:cubicBezTo>
                  <a:cubicBezTo>
                    <a:pt x="25" y="14"/>
                    <a:pt x="25" y="15"/>
                    <a:pt x="25" y="15"/>
                  </a:cubicBezTo>
                  <a:cubicBezTo>
                    <a:pt x="24" y="16"/>
                    <a:pt x="24" y="16"/>
                    <a:pt x="24" y="17"/>
                  </a:cubicBezTo>
                  <a:cubicBezTo>
                    <a:pt x="24" y="17"/>
                    <a:pt x="23" y="18"/>
                    <a:pt x="23" y="18"/>
                  </a:cubicBezTo>
                  <a:cubicBezTo>
                    <a:pt x="21" y="22"/>
                    <a:pt x="18" y="26"/>
                    <a:pt x="16" y="31"/>
                  </a:cubicBezTo>
                  <a:cubicBezTo>
                    <a:pt x="15" y="33"/>
                    <a:pt x="14" y="35"/>
                    <a:pt x="13" y="38"/>
                  </a:cubicBezTo>
                  <a:cubicBezTo>
                    <a:pt x="13" y="39"/>
                    <a:pt x="13" y="40"/>
                    <a:pt x="12" y="42"/>
                  </a:cubicBezTo>
                  <a:cubicBezTo>
                    <a:pt x="12" y="43"/>
                    <a:pt x="11" y="44"/>
                    <a:pt x="11" y="46"/>
                  </a:cubicBezTo>
                  <a:cubicBezTo>
                    <a:pt x="11" y="47"/>
                    <a:pt x="10" y="48"/>
                    <a:pt x="10" y="50"/>
                  </a:cubicBezTo>
                  <a:cubicBezTo>
                    <a:pt x="9" y="51"/>
                    <a:pt x="9" y="52"/>
                    <a:pt x="9" y="54"/>
                  </a:cubicBezTo>
                  <a:cubicBezTo>
                    <a:pt x="9" y="55"/>
                    <a:pt x="8" y="57"/>
                    <a:pt x="8" y="58"/>
                  </a:cubicBezTo>
                  <a:cubicBezTo>
                    <a:pt x="8" y="59"/>
                    <a:pt x="7" y="61"/>
                    <a:pt x="7" y="62"/>
                  </a:cubicBezTo>
                  <a:cubicBezTo>
                    <a:pt x="7" y="64"/>
                    <a:pt x="7" y="65"/>
                    <a:pt x="6" y="67"/>
                  </a:cubicBezTo>
                  <a:cubicBezTo>
                    <a:pt x="6" y="68"/>
                    <a:pt x="6" y="70"/>
                    <a:pt x="6" y="71"/>
                  </a:cubicBezTo>
                  <a:cubicBezTo>
                    <a:pt x="5" y="74"/>
                    <a:pt x="5" y="77"/>
                    <a:pt x="4" y="80"/>
                  </a:cubicBezTo>
                  <a:cubicBezTo>
                    <a:pt x="3" y="86"/>
                    <a:pt x="2" y="92"/>
                    <a:pt x="2" y="99"/>
                  </a:cubicBezTo>
                  <a:cubicBezTo>
                    <a:pt x="1" y="105"/>
                    <a:pt x="0" y="111"/>
                    <a:pt x="0" y="117"/>
                  </a:cubicBezTo>
                  <a:cubicBezTo>
                    <a:pt x="0" y="119"/>
                    <a:pt x="0" y="120"/>
                    <a:pt x="0" y="122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20"/>
                    <a:pt x="0" y="119"/>
                    <a:pt x="0" y="117"/>
                  </a:cubicBezTo>
                  <a:cubicBezTo>
                    <a:pt x="0" y="111"/>
                    <a:pt x="1" y="105"/>
                    <a:pt x="2" y="99"/>
                  </a:cubicBezTo>
                  <a:cubicBezTo>
                    <a:pt x="2" y="92"/>
                    <a:pt x="3" y="86"/>
                    <a:pt x="4" y="80"/>
                  </a:cubicBezTo>
                  <a:cubicBezTo>
                    <a:pt x="5" y="77"/>
                    <a:pt x="5" y="74"/>
                    <a:pt x="6" y="71"/>
                  </a:cubicBezTo>
                  <a:cubicBezTo>
                    <a:pt x="6" y="70"/>
                    <a:pt x="6" y="68"/>
                    <a:pt x="6" y="67"/>
                  </a:cubicBezTo>
                  <a:cubicBezTo>
                    <a:pt x="7" y="65"/>
                    <a:pt x="7" y="64"/>
                    <a:pt x="7" y="62"/>
                  </a:cubicBezTo>
                  <a:cubicBezTo>
                    <a:pt x="7" y="61"/>
                    <a:pt x="8" y="59"/>
                    <a:pt x="8" y="58"/>
                  </a:cubicBezTo>
                  <a:cubicBezTo>
                    <a:pt x="8" y="57"/>
                    <a:pt x="9" y="55"/>
                    <a:pt x="9" y="54"/>
                  </a:cubicBezTo>
                  <a:cubicBezTo>
                    <a:pt x="9" y="52"/>
                    <a:pt x="9" y="51"/>
                    <a:pt x="10" y="50"/>
                  </a:cubicBezTo>
                  <a:cubicBezTo>
                    <a:pt x="10" y="48"/>
                    <a:pt x="11" y="47"/>
                    <a:pt x="11" y="46"/>
                  </a:cubicBezTo>
                  <a:cubicBezTo>
                    <a:pt x="11" y="44"/>
                    <a:pt x="12" y="43"/>
                    <a:pt x="12" y="42"/>
                  </a:cubicBezTo>
                  <a:cubicBezTo>
                    <a:pt x="13" y="40"/>
                    <a:pt x="13" y="39"/>
                    <a:pt x="13" y="38"/>
                  </a:cubicBezTo>
                  <a:cubicBezTo>
                    <a:pt x="14" y="35"/>
                    <a:pt x="15" y="33"/>
                    <a:pt x="16" y="31"/>
                  </a:cubicBezTo>
                  <a:cubicBezTo>
                    <a:pt x="18" y="26"/>
                    <a:pt x="21" y="22"/>
                    <a:pt x="23" y="18"/>
                  </a:cubicBezTo>
                  <a:cubicBezTo>
                    <a:pt x="23" y="18"/>
                    <a:pt x="24" y="17"/>
                    <a:pt x="24" y="17"/>
                  </a:cubicBezTo>
                  <a:cubicBezTo>
                    <a:pt x="24" y="16"/>
                    <a:pt x="24" y="16"/>
                    <a:pt x="25" y="15"/>
                  </a:cubicBezTo>
                  <a:cubicBezTo>
                    <a:pt x="25" y="15"/>
                    <a:pt x="25" y="14"/>
                    <a:pt x="25" y="14"/>
                  </a:cubicBezTo>
                  <a:cubicBezTo>
                    <a:pt x="26" y="14"/>
                    <a:pt x="26" y="13"/>
                    <a:pt x="26" y="13"/>
                  </a:cubicBezTo>
                  <a:cubicBezTo>
                    <a:pt x="27" y="11"/>
                    <a:pt x="28" y="10"/>
                    <a:pt x="30" y="8"/>
                  </a:cubicBezTo>
                  <a:cubicBezTo>
                    <a:pt x="31" y="7"/>
                    <a:pt x="32" y="6"/>
                    <a:pt x="32" y="5"/>
                  </a:cubicBezTo>
                  <a:cubicBezTo>
                    <a:pt x="33" y="4"/>
                    <a:pt x="34" y="3"/>
                    <a:pt x="35" y="2"/>
                  </a:cubicBezTo>
                  <a:cubicBezTo>
                    <a:pt x="35" y="1"/>
                    <a:pt x="36" y="1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</a:path>
              </a:pathLst>
            </a:custGeom>
            <a:solidFill>
              <a:srgbClr val="7B8B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1093"/>
            <p:cNvSpPr>
              <a:spLocks/>
            </p:cNvSpPr>
            <p:nvPr/>
          </p:nvSpPr>
          <p:spPr bwMode="auto">
            <a:xfrm>
              <a:off x="5026025" y="4005263"/>
              <a:ext cx="117475" cy="601663"/>
            </a:xfrm>
            <a:custGeom>
              <a:avLst/>
              <a:gdLst>
                <a:gd name="T0" fmla="*/ 37 w 37"/>
                <a:gd name="T1" fmla="*/ 0 h 189"/>
                <a:gd name="T2" fmla="*/ 37 w 37"/>
                <a:gd name="T3" fmla="*/ 0 h 189"/>
                <a:gd name="T4" fmla="*/ 36 w 37"/>
                <a:gd name="T5" fmla="*/ 0 h 189"/>
                <a:gd name="T6" fmla="*/ 36 w 37"/>
                <a:gd name="T7" fmla="*/ 0 h 189"/>
                <a:gd name="T8" fmla="*/ 35 w 37"/>
                <a:gd name="T9" fmla="*/ 2 h 189"/>
                <a:gd name="T10" fmla="*/ 32 w 37"/>
                <a:gd name="T11" fmla="*/ 5 h 189"/>
                <a:gd name="T12" fmla="*/ 30 w 37"/>
                <a:gd name="T13" fmla="*/ 8 h 189"/>
                <a:gd name="T14" fmla="*/ 26 w 37"/>
                <a:gd name="T15" fmla="*/ 13 h 189"/>
                <a:gd name="T16" fmla="*/ 25 w 37"/>
                <a:gd name="T17" fmla="*/ 14 h 189"/>
                <a:gd name="T18" fmla="*/ 25 w 37"/>
                <a:gd name="T19" fmla="*/ 15 h 189"/>
                <a:gd name="T20" fmla="*/ 24 w 37"/>
                <a:gd name="T21" fmla="*/ 17 h 189"/>
                <a:gd name="T22" fmla="*/ 23 w 37"/>
                <a:gd name="T23" fmla="*/ 18 h 189"/>
                <a:gd name="T24" fmla="*/ 16 w 37"/>
                <a:gd name="T25" fmla="*/ 31 h 189"/>
                <a:gd name="T26" fmla="*/ 13 w 37"/>
                <a:gd name="T27" fmla="*/ 38 h 189"/>
                <a:gd name="T28" fmla="*/ 12 w 37"/>
                <a:gd name="T29" fmla="*/ 42 h 189"/>
                <a:gd name="T30" fmla="*/ 11 w 37"/>
                <a:gd name="T31" fmla="*/ 46 h 189"/>
                <a:gd name="T32" fmla="*/ 10 w 37"/>
                <a:gd name="T33" fmla="*/ 50 h 189"/>
                <a:gd name="T34" fmla="*/ 9 w 37"/>
                <a:gd name="T35" fmla="*/ 54 h 189"/>
                <a:gd name="T36" fmla="*/ 8 w 37"/>
                <a:gd name="T37" fmla="*/ 58 h 189"/>
                <a:gd name="T38" fmla="*/ 7 w 37"/>
                <a:gd name="T39" fmla="*/ 62 h 189"/>
                <a:gd name="T40" fmla="*/ 6 w 37"/>
                <a:gd name="T41" fmla="*/ 67 h 189"/>
                <a:gd name="T42" fmla="*/ 6 w 37"/>
                <a:gd name="T43" fmla="*/ 71 h 189"/>
                <a:gd name="T44" fmla="*/ 4 w 37"/>
                <a:gd name="T45" fmla="*/ 80 h 189"/>
                <a:gd name="T46" fmla="*/ 2 w 37"/>
                <a:gd name="T47" fmla="*/ 99 h 189"/>
                <a:gd name="T48" fmla="*/ 0 w 37"/>
                <a:gd name="T49" fmla="*/ 117 h 189"/>
                <a:gd name="T50" fmla="*/ 0 w 37"/>
                <a:gd name="T51" fmla="*/ 122 h 189"/>
                <a:gd name="T52" fmla="*/ 3 w 37"/>
                <a:gd name="T53" fmla="*/ 119 h 189"/>
                <a:gd name="T54" fmla="*/ 17 w 37"/>
                <a:gd name="T55" fmla="*/ 173 h 189"/>
                <a:gd name="T56" fmla="*/ 7 w 37"/>
                <a:gd name="T57" fmla="*/ 179 h 189"/>
                <a:gd name="T58" fmla="*/ 7 w 37"/>
                <a:gd name="T59" fmla="*/ 179 h 189"/>
                <a:gd name="T60" fmla="*/ 17 w 37"/>
                <a:gd name="T61" fmla="*/ 189 h 189"/>
                <a:gd name="T62" fmla="*/ 18 w 37"/>
                <a:gd name="T63" fmla="*/ 189 h 189"/>
                <a:gd name="T64" fmla="*/ 18 w 37"/>
                <a:gd name="T65" fmla="*/ 189 h 189"/>
                <a:gd name="T66" fmla="*/ 18 w 37"/>
                <a:gd name="T67" fmla="*/ 189 h 189"/>
                <a:gd name="T68" fmla="*/ 30 w 37"/>
                <a:gd name="T69" fmla="*/ 189 h 189"/>
                <a:gd name="T70" fmla="*/ 37 w 37"/>
                <a:gd name="T71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7" h="189">
                  <a:moveTo>
                    <a:pt x="37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1"/>
                    <a:pt x="35" y="1"/>
                    <a:pt x="35" y="2"/>
                  </a:cubicBezTo>
                  <a:cubicBezTo>
                    <a:pt x="34" y="3"/>
                    <a:pt x="33" y="4"/>
                    <a:pt x="32" y="5"/>
                  </a:cubicBezTo>
                  <a:cubicBezTo>
                    <a:pt x="32" y="6"/>
                    <a:pt x="31" y="7"/>
                    <a:pt x="30" y="8"/>
                  </a:cubicBezTo>
                  <a:cubicBezTo>
                    <a:pt x="28" y="10"/>
                    <a:pt x="27" y="11"/>
                    <a:pt x="26" y="13"/>
                  </a:cubicBezTo>
                  <a:cubicBezTo>
                    <a:pt x="26" y="13"/>
                    <a:pt x="26" y="14"/>
                    <a:pt x="25" y="14"/>
                  </a:cubicBezTo>
                  <a:cubicBezTo>
                    <a:pt x="25" y="14"/>
                    <a:pt x="25" y="15"/>
                    <a:pt x="25" y="15"/>
                  </a:cubicBezTo>
                  <a:cubicBezTo>
                    <a:pt x="24" y="16"/>
                    <a:pt x="24" y="16"/>
                    <a:pt x="24" y="17"/>
                  </a:cubicBezTo>
                  <a:cubicBezTo>
                    <a:pt x="24" y="17"/>
                    <a:pt x="23" y="18"/>
                    <a:pt x="23" y="18"/>
                  </a:cubicBezTo>
                  <a:cubicBezTo>
                    <a:pt x="21" y="22"/>
                    <a:pt x="18" y="26"/>
                    <a:pt x="16" y="31"/>
                  </a:cubicBezTo>
                  <a:cubicBezTo>
                    <a:pt x="15" y="33"/>
                    <a:pt x="14" y="35"/>
                    <a:pt x="13" y="38"/>
                  </a:cubicBezTo>
                  <a:cubicBezTo>
                    <a:pt x="13" y="39"/>
                    <a:pt x="13" y="40"/>
                    <a:pt x="12" y="42"/>
                  </a:cubicBezTo>
                  <a:cubicBezTo>
                    <a:pt x="12" y="43"/>
                    <a:pt x="11" y="44"/>
                    <a:pt x="11" y="46"/>
                  </a:cubicBezTo>
                  <a:cubicBezTo>
                    <a:pt x="11" y="47"/>
                    <a:pt x="10" y="48"/>
                    <a:pt x="10" y="50"/>
                  </a:cubicBezTo>
                  <a:cubicBezTo>
                    <a:pt x="9" y="51"/>
                    <a:pt x="9" y="52"/>
                    <a:pt x="9" y="54"/>
                  </a:cubicBezTo>
                  <a:cubicBezTo>
                    <a:pt x="9" y="55"/>
                    <a:pt x="8" y="57"/>
                    <a:pt x="8" y="58"/>
                  </a:cubicBezTo>
                  <a:cubicBezTo>
                    <a:pt x="8" y="59"/>
                    <a:pt x="7" y="61"/>
                    <a:pt x="7" y="62"/>
                  </a:cubicBezTo>
                  <a:cubicBezTo>
                    <a:pt x="7" y="64"/>
                    <a:pt x="7" y="65"/>
                    <a:pt x="6" y="67"/>
                  </a:cubicBezTo>
                  <a:cubicBezTo>
                    <a:pt x="6" y="68"/>
                    <a:pt x="6" y="70"/>
                    <a:pt x="6" y="71"/>
                  </a:cubicBezTo>
                  <a:cubicBezTo>
                    <a:pt x="5" y="74"/>
                    <a:pt x="5" y="77"/>
                    <a:pt x="4" y="80"/>
                  </a:cubicBezTo>
                  <a:cubicBezTo>
                    <a:pt x="3" y="86"/>
                    <a:pt x="2" y="92"/>
                    <a:pt x="2" y="99"/>
                  </a:cubicBezTo>
                  <a:cubicBezTo>
                    <a:pt x="1" y="105"/>
                    <a:pt x="0" y="111"/>
                    <a:pt x="0" y="117"/>
                  </a:cubicBezTo>
                  <a:cubicBezTo>
                    <a:pt x="0" y="119"/>
                    <a:pt x="0" y="120"/>
                    <a:pt x="0" y="122"/>
                  </a:cubicBezTo>
                  <a:cubicBezTo>
                    <a:pt x="3" y="119"/>
                    <a:pt x="3" y="119"/>
                    <a:pt x="3" y="119"/>
                  </a:cubicBezTo>
                  <a:cubicBezTo>
                    <a:pt x="17" y="173"/>
                    <a:pt x="17" y="173"/>
                    <a:pt x="17" y="173"/>
                  </a:cubicBezTo>
                  <a:cubicBezTo>
                    <a:pt x="13" y="174"/>
                    <a:pt x="10" y="176"/>
                    <a:pt x="7" y="179"/>
                  </a:cubicBezTo>
                  <a:cubicBezTo>
                    <a:pt x="7" y="179"/>
                    <a:pt x="7" y="179"/>
                    <a:pt x="7" y="179"/>
                  </a:cubicBezTo>
                  <a:cubicBezTo>
                    <a:pt x="9" y="183"/>
                    <a:pt x="13" y="186"/>
                    <a:pt x="17" y="189"/>
                  </a:cubicBezTo>
                  <a:cubicBezTo>
                    <a:pt x="18" y="189"/>
                    <a:pt x="18" y="189"/>
                    <a:pt x="18" y="189"/>
                  </a:cubicBezTo>
                  <a:cubicBezTo>
                    <a:pt x="18" y="189"/>
                    <a:pt x="18" y="189"/>
                    <a:pt x="18" y="189"/>
                  </a:cubicBezTo>
                  <a:cubicBezTo>
                    <a:pt x="18" y="189"/>
                    <a:pt x="18" y="189"/>
                    <a:pt x="18" y="189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9" y="92"/>
                    <a:pt x="36" y="2"/>
                    <a:pt x="37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1094"/>
            <p:cNvSpPr>
              <a:spLocks/>
            </p:cNvSpPr>
            <p:nvPr/>
          </p:nvSpPr>
          <p:spPr bwMode="auto">
            <a:xfrm>
              <a:off x="5080000" y="4606925"/>
              <a:ext cx="50800" cy="34925"/>
            </a:xfrm>
            <a:custGeom>
              <a:avLst/>
              <a:gdLst>
                <a:gd name="T0" fmla="*/ 0 w 16"/>
                <a:gd name="T1" fmla="*/ 0 h 11"/>
                <a:gd name="T2" fmla="*/ 0 w 16"/>
                <a:gd name="T3" fmla="*/ 11 h 11"/>
                <a:gd name="T4" fmla="*/ 16 w 16"/>
                <a:gd name="T5" fmla="*/ 11 h 11"/>
                <a:gd name="T6" fmla="*/ 13 w 16"/>
                <a:gd name="T7" fmla="*/ 0 h 11"/>
                <a:gd name="T8" fmla="*/ 1 w 16"/>
                <a:gd name="T9" fmla="*/ 0 h 11"/>
                <a:gd name="T10" fmla="*/ 0 w 16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1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8"/>
                    <a:pt x="14" y="4"/>
                    <a:pt x="13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Freeform 1095"/>
            <p:cNvSpPr>
              <a:spLocks/>
            </p:cNvSpPr>
            <p:nvPr/>
          </p:nvSpPr>
          <p:spPr bwMode="auto">
            <a:xfrm>
              <a:off x="4987925" y="4384675"/>
              <a:ext cx="92075" cy="257175"/>
            </a:xfrm>
            <a:custGeom>
              <a:avLst/>
              <a:gdLst>
                <a:gd name="T0" fmla="*/ 15 w 29"/>
                <a:gd name="T1" fmla="*/ 0 h 81"/>
                <a:gd name="T2" fmla="*/ 12 w 29"/>
                <a:gd name="T3" fmla="*/ 3 h 81"/>
                <a:gd name="T4" fmla="*/ 12 w 29"/>
                <a:gd name="T5" fmla="*/ 3 h 81"/>
                <a:gd name="T6" fmla="*/ 12 w 29"/>
                <a:gd name="T7" fmla="*/ 3 h 81"/>
                <a:gd name="T8" fmla="*/ 1 w 29"/>
                <a:gd name="T9" fmla="*/ 13 h 81"/>
                <a:gd name="T10" fmla="*/ 0 w 29"/>
                <a:gd name="T11" fmla="*/ 81 h 81"/>
                <a:gd name="T12" fmla="*/ 0 w 29"/>
                <a:gd name="T13" fmla="*/ 81 h 81"/>
                <a:gd name="T14" fmla="*/ 0 w 29"/>
                <a:gd name="T15" fmla="*/ 81 h 81"/>
                <a:gd name="T16" fmla="*/ 0 w 29"/>
                <a:gd name="T17" fmla="*/ 81 h 81"/>
                <a:gd name="T18" fmla="*/ 0 w 29"/>
                <a:gd name="T19" fmla="*/ 81 h 81"/>
                <a:gd name="T20" fmla="*/ 0 w 29"/>
                <a:gd name="T21" fmla="*/ 81 h 81"/>
                <a:gd name="T22" fmla="*/ 0 w 29"/>
                <a:gd name="T23" fmla="*/ 81 h 81"/>
                <a:gd name="T24" fmla="*/ 0 w 29"/>
                <a:gd name="T25" fmla="*/ 81 h 81"/>
                <a:gd name="T26" fmla="*/ 0 w 29"/>
                <a:gd name="T27" fmla="*/ 81 h 81"/>
                <a:gd name="T28" fmla="*/ 19 w 29"/>
                <a:gd name="T29" fmla="*/ 60 h 81"/>
                <a:gd name="T30" fmla="*/ 19 w 29"/>
                <a:gd name="T31" fmla="*/ 60 h 81"/>
                <a:gd name="T32" fmla="*/ 29 w 29"/>
                <a:gd name="T33" fmla="*/ 54 h 81"/>
                <a:gd name="T34" fmla="*/ 15 w 29"/>
                <a:gd name="T3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" h="81">
                  <a:moveTo>
                    <a:pt x="15" y="0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1" y="81"/>
                    <a:pt x="9" y="67"/>
                    <a:pt x="19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22" y="57"/>
                    <a:pt x="25" y="55"/>
                    <a:pt x="29" y="54"/>
                  </a:cubicBez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1" name="Freeform 1133"/>
            <p:cNvSpPr>
              <a:spLocks/>
            </p:cNvSpPr>
            <p:nvPr/>
          </p:nvSpPr>
          <p:spPr bwMode="auto">
            <a:xfrm>
              <a:off x="5111750" y="4641850"/>
              <a:ext cx="63500" cy="2198688"/>
            </a:xfrm>
            <a:custGeom>
              <a:avLst/>
              <a:gdLst>
                <a:gd name="T0" fmla="*/ 12 w 40"/>
                <a:gd name="T1" fmla="*/ 0 h 1385"/>
                <a:gd name="T2" fmla="*/ 0 w 40"/>
                <a:gd name="T3" fmla="*/ 0 h 1385"/>
                <a:gd name="T4" fmla="*/ 0 w 40"/>
                <a:gd name="T5" fmla="*/ 1385 h 1385"/>
                <a:gd name="T6" fmla="*/ 40 w 40"/>
                <a:gd name="T7" fmla="*/ 1385 h 1385"/>
                <a:gd name="T8" fmla="*/ 40 w 40"/>
                <a:gd name="T9" fmla="*/ 0 h 1385"/>
                <a:gd name="T10" fmla="*/ 12 w 40"/>
                <a:gd name="T11" fmla="*/ 0 h 1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385">
                  <a:moveTo>
                    <a:pt x="12" y="0"/>
                  </a:moveTo>
                  <a:lnTo>
                    <a:pt x="0" y="0"/>
                  </a:lnTo>
                  <a:lnTo>
                    <a:pt x="0" y="1385"/>
                  </a:lnTo>
                  <a:lnTo>
                    <a:pt x="40" y="1385"/>
                  </a:lnTo>
                  <a:lnTo>
                    <a:pt x="40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2" name="Freeform 1134"/>
            <p:cNvSpPr>
              <a:spLocks/>
            </p:cNvSpPr>
            <p:nvPr/>
          </p:nvSpPr>
          <p:spPr bwMode="auto">
            <a:xfrm>
              <a:off x="5111750" y="4641850"/>
              <a:ext cx="63500" cy="2198688"/>
            </a:xfrm>
            <a:custGeom>
              <a:avLst/>
              <a:gdLst>
                <a:gd name="T0" fmla="*/ 12 w 40"/>
                <a:gd name="T1" fmla="*/ 0 h 1385"/>
                <a:gd name="T2" fmla="*/ 0 w 40"/>
                <a:gd name="T3" fmla="*/ 0 h 1385"/>
                <a:gd name="T4" fmla="*/ 0 w 40"/>
                <a:gd name="T5" fmla="*/ 1385 h 1385"/>
                <a:gd name="T6" fmla="*/ 40 w 40"/>
                <a:gd name="T7" fmla="*/ 1385 h 1385"/>
                <a:gd name="T8" fmla="*/ 40 w 40"/>
                <a:gd name="T9" fmla="*/ 0 h 1385"/>
                <a:gd name="T10" fmla="*/ 12 w 40"/>
                <a:gd name="T11" fmla="*/ 0 h 1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385">
                  <a:moveTo>
                    <a:pt x="12" y="0"/>
                  </a:moveTo>
                  <a:lnTo>
                    <a:pt x="0" y="0"/>
                  </a:lnTo>
                  <a:lnTo>
                    <a:pt x="0" y="1385"/>
                  </a:lnTo>
                  <a:lnTo>
                    <a:pt x="40" y="1385"/>
                  </a:lnTo>
                  <a:lnTo>
                    <a:pt x="40" y="0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3" name="Freeform 1135"/>
            <p:cNvSpPr>
              <a:spLocks/>
            </p:cNvSpPr>
            <p:nvPr/>
          </p:nvSpPr>
          <p:spPr bwMode="auto">
            <a:xfrm>
              <a:off x="5130800" y="4641850"/>
              <a:ext cx="44450" cy="0"/>
            </a:xfrm>
            <a:custGeom>
              <a:avLst/>
              <a:gdLst>
                <a:gd name="T0" fmla="*/ 28 w 28"/>
                <a:gd name="T1" fmla="*/ 0 w 28"/>
                <a:gd name="T2" fmla="*/ 0 w 28"/>
                <a:gd name="T3" fmla="*/ 0 w 28"/>
                <a:gd name="T4" fmla="*/ 28 w 28"/>
                <a:gd name="T5" fmla="*/ 28 w 2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8">
                  <a:moveTo>
                    <a:pt x="28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DED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4" name="Freeform 1136"/>
            <p:cNvSpPr>
              <a:spLocks/>
            </p:cNvSpPr>
            <p:nvPr/>
          </p:nvSpPr>
          <p:spPr bwMode="auto">
            <a:xfrm>
              <a:off x="5130800" y="4641850"/>
              <a:ext cx="44450" cy="0"/>
            </a:xfrm>
            <a:custGeom>
              <a:avLst/>
              <a:gdLst>
                <a:gd name="T0" fmla="*/ 28 w 28"/>
                <a:gd name="T1" fmla="*/ 0 w 28"/>
                <a:gd name="T2" fmla="*/ 0 w 28"/>
                <a:gd name="T3" fmla="*/ 0 w 28"/>
                <a:gd name="T4" fmla="*/ 28 w 28"/>
                <a:gd name="T5" fmla="*/ 28 w 2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8">
                  <a:moveTo>
                    <a:pt x="28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62" name="组合 1161"/>
          <p:cNvGrpSpPr/>
          <p:nvPr/>
        </p:nvGrpSpPr>
        <p:grpSpPr>
          <a:xfrm>
            <a:off x="8442325" y="4297363"/>
            <a:ext cx="433388" cy="2730500"/>
            <a:chOff x="8442325" y="4164013"/>
            <a:chExt cx="433388" cy="2730500"/>
          </a:xfrm>
        </p:grpSpPr>
        <p:sp>
          <p:nvSpPr>
            <p:cNvPr id="2073" name="Freeform 1096"/>
            <p:cNvSpPr>
              <a:spLocks noEditPoints="1"/>
            </p:cNvSpPr>
            <p:nvPr/>
          </p:nvSpPr>
          <p:spPr bwMode="auto">
            <a:xfrm>
              <a:off x="8494713" y="4164013"/>
              <a:ext cx="320675" cy="828675"/>
            </a:xfrm>
            <a:custGeom>
              <a:avLst/>
              <a:gdLst>
                <a:gd name="T0" fmla="*/ 9 w 101"/>
                <a:gd name="T1" fmla="*/ 246 h 260"/>
                <a:gd name="T2" fmla="*/ 9 w 101"/>
                <a:gd name="T3" fmla="*/ 246 h 260"/>
                <a:gd name="T4" fmla="*/ 9 w 101"/>
                <a:gd name="T5" fmla="*/ 246 h 260"/>
                <a:gd name="T6" fmla="*/ 23 w 101"/>
                <a:gd name="T7" fmla="*/ 260 h 260"/>
                <a:gd name="T8" fmla="*/ 24 w 101"/>
                <a:gd name="T9" fmla="*/ 260 h 260"/>
                <a:gd name="T10" fmla="*/ 23 w 101"/>
                <a:gd name="T11" fmla="*/ 260 h 260"/>
                <a:gd name="T12" fmla="*/ 9 w 101"/>
                <a:gd name="T13" fmla="*/ 246 h 260"/>
                <a:gd name="T14" fmla="*/ 9 w 101"/>
                <a:gd name="T15" fmla="*/ 246 h 260"/>
                <a:gd name="T16" fmla="*/ 0 w 101"/>
                <a:gd name="T17" fmla="*/ 165 h 260"/>
                <a:gd name="T18" fmla="*/ 0 w 101"/>
                <a:gd name="T19" fmla="*/ 167 h 260"/>
                <a:gd name="T20" fmla="*/ 0 w 101"/>
                <a:gd name="T21" fmla="*/ 165 h 260"/>
                <a:gd name="T22" fmla="*/ 51 w 101"/>
                <a:gd name="T23" fmla="*/ 0 h 260"/>
                <a:gd name="T24" fmla="*/ 51 w 101"/>
                <a:gd name="T25" fmla="*/ 0 h 260"/>
                <a:gd name="T26" fmla="*/ 50 w 101"/>
                <a:gd name="T27" fmla="*/ 0 h 260"/>
                <a:gd name="T28" fmla="*/ 50 w 101"/>
                <a:gd name="T29" fmla="*/ 0 h 260"/>
                <a:gd name="T30" fmla="*/ 50 w 101"/>
                <a:gd name="T31" fmla="*/ 1 h 260"/>
                <a:gd name="T32" fmla="*/ 50 w 101"/>
                <a:gd name="T33" fmla="*/ 0 h 260"/>
                <a:gd name="T34" fmla="*/ 50 w 101"/>
                <a:gd name="T35" fmla="*/ 0 h 260"/>
                <a:gd name="T36" fmla="*/ 50 w 101"/>
                <a:gd name="T37" fmla="*/ 0 h 260"/>
                <a:gd name="T38" fmla="*/ 42 w 101"/>
                <a:gd name="T39" fmla="*/ 260 h 260"/>
                <a:gd name="T40" fmla="*/ 76 w 101"/>
                <a:gd name="T41" fmla="*/ 260 h 260"/>
                <a:gd name="T42" fmla="*/ 77 w 101"/>
                <a:gd name="T43" fmla="*/ 260 h 260"/>
                <a:gd name="T44" fmla="*/ 91 w 101"/>
                <a:gd name="T45" fmla="*/ 247 h 260"/>
                <a:gd name="T46" fmla="*/ 91 w 101"/>
                <a:gd name="T47" fmla="*/ 246 h 260"/>
                <a:gd name="T48" fmla="*/ 80 w 101"/>
                <a:gd name="T49" fmla="*/ 242 h 260"/>
                <a:gd name="T50" fmla="*/ 99 w 101"/>
                <a:gd name="T51" fmla="*/ 166 h 260"/>
                <a:gd name="T52" fmla="*/ 101 w 101"/>
                <a:gd name="T53" fmla="*/ 168 h 260"/>
                <a:gd name="T54" fmla="*/ 101 w 101"/>
                <a:gd name="T55" fmla="*/ 161 h 260"/>
                <a:gd name="T56" fmla="*/ 99 w 101"/>
                <a:gd name="T57" fmla="*/ 136 h 260"/>
                <a:gd name="T58" fmla="*/ 95 w 101"/>
                <a:gd name="T59" fmla="*/ 111 h 260"/>
                <a:gd name="T60" fmla="*/ 93 w 101"/>
                <a:gd name="T61" fmla="*/ 98 h 260"/>
                <a:gd name="T62" fmla="*/ 92 w 101"/>
                <a:gd name="T63" fmla="*/ 92 h 260"/>
                <a:gd name="T64" fmla="*/ 91 w 101"/>
                <a:gd name="T65" fmla="*/ 86 h 260"/>
                <a:gd name="T66" fmla="*/ 90 w 101"/>
                <a:gd name="T67" fmla="*/ 80 h 260"/>
                <a:gd name="T68" fmla="*/ 89 w 101"/>
                <a:gd name="T69" fmla="*/ 74 h 260"/>
                <a:gd name="T70" fmla="*/ 88 w 101"/>
                <a:gd name="T71" fmla="*/ 69 h 260"/>
                <a:gd name="T72" fmla="*/ 86 w 101"/>
                <a:gd name="T73" fmla="*/ 63 h 260"/>
                <a:gd name="T74" fmla="*/ 85 w 101"/>
                <a:gd name="T75" fmla="*/ 58 h 260"/>
                <a:gd name="T76" fmla="*/ 83 w 101"/>
                <a:gd name="T77" fmla="*/ 52 h 260"/>
                <a:gd name="T78" fmla="*/ 79 w 101"/>
                <a:gd name="T79" fmla="*/ 43 h 260"/>
                <a:gd name="T80" fmla="*/ 70 w 101"/>
                <a:gd name="T81" fmla="*/ 25 h 260"/>
                <a:gd name="T82" fmla="*/ 69 w 101"/>
                <a:gd name="T83" fmla="*/ 23 h 260"/>
                <a:gd name="T84" fmla="*/ 67 w 101"/>
                <a:gd name="T85" fmla="*/ 21 h 260"/>
                <a:gd name="T86" fmla="*/ 66 w 101"/>
                <a:gd name="T87" fmla="*/ 20 h 260"/>
                <a:gd name="T88" fmla="*/ 65 w 101"/>
                <a:gd name="T89" fmla="*/ 18 h 260"/>
                <a:gd name="T90" fmla="*/ 61 w 101"/>
                <a:gd name="T91" fmla="*/ 12 h 260"/>
                <a:gd name="T92" fmla="*/ 57 w 101"/>
                <a:gd name="T93" fmla="*/ 7 h 260"/>
                <a:gd name="T94" fmla="*/ 54 w 101"/>
                <a:gd name="T95" fmla="*/ 3 h 260"/>
                <a:gd name="T96" fmla="*/ 51 w 101"/>
                <a:gd name="T97" fmla="*/ 1 h 260"/>
                <a:gd name="T98" fmla="*/ 51 w 101"/>
                <a:gd name="T99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1" h="260">
                  <a:moveTo>
                    <a:pt x="9" y="246"/>
                  </a:moveTo>
                  <a:cubicBezTo>
                    <a:pt x="9" y="246"/>
                    <a:pt x="9" y="246"/>
                    <a:pt x="9" y="246"/>
                  </a:cubicBezTo>
                  <a:cubicBezTo>
                    <a:pt x="9" y="246"/>
                    <a:pt x="9" y="246"/>
                    <a:pt x="9" y="246"/>
                  </a:cubicBezTo>
                  <a:cubicBezTo>
                    <a:pt x="12" y="252"/>
                    <a:pt x="17" y="256"/>
                    <a:pt x="23" y="260"/>
                  </a:cubicBezTo>
                  <a:cubicBezTo>
                    <a:pt x="23" y="260"/>
                    <a:pt x="24" y="260"/>
                    <a:pt x="24" y="260"/>
                  </a:cubicBezTo>
                  <a:cubicBezTo>
                    <a:pt x="23" y="260"/>
                    <a:pt x="23" y="260"/>
                    <a:pt x="23" y="260"/>
                  </a:cubicBezTo>
                  <a:cubicBezTo>
                    <a:pt x="17" y="256"/>
                    <a:pt x="12" y="252"/>
                    <a:pt x="9" y="246"/>
                  </a:cubicBezTo>
                  <a:cubicBezTo>
                    <a:pt x="9" y="246"/>
                    <a:pt x="9" y="246"/>
                    <a:pt x="9" y="246"/>
                  </a:cubicBezTo>
                  <a:moveTo>
                    <a:pt x="0" y="165"/>
                  </a:moveTo>
                  <a:cubicBezTo>
                    <a:pt x="0" y="165"/>
                    <a:pt x="0" y="166"/>
                    <a:pt x="0" y="167"/>
                  </a:cubicBezTo>
                  <a:cubicBezTo>
                    <a:pt x="0" y="166"/>
                    <a:pt x="0" y="165"/>
                    <a:pt x="0" y="165"/>
                  </a:cubicBezTo>
                  <a:moveTo>
                    <a:pt x="51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1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9" y="4"/>
                    <a:pt x="12" y="127"/>
                    <a:pt x="42" y="260"/>
                  </a:cubicBezTo>
                  <a:cubicBezTo>
                    <a:pt x="76" y="260"/>
                    <a:pt x="76" y="260"/>
                    <a:pt x="76" y="260"/>
                  </a:cubicBezTo>
                  <a:cubicBezTo>
                    <a:pt x="77" y="260"/>
                    <a:pt x="77" y="260"/>
                    <a:pt x="77" y="260"/>
                  </a:cubicBezTo>
                  <a:cubicBezTo>
                    <a:pt x="83" y="256"/>
                    <a:pt x="88" y="252"/>
                    <a:pt x="91" y="247"/>
                  </a:cubicBezTo>
                  <a:cubicBezTo>
                    <a:pt x="91" y="247"/>
                    <a:pt x="91" y="246"/>
                    <a:pt x="91" y="246"/>
                  </a:cubicBezTo>
                  <a:cubicBezTo>
                    <a:pt x="88" y="244"/>
                    <a:pt x="84" y="242"/>
                    <a:pt x="80" y="242"/>
                  </a:cubicBezTo>
                  <a:cubicBezTo>
                    <a:pt x="99" y="166"/>
                    <a:pt x="99" y="166"/>
                    <a:pt x="99" y="166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6"/>
                    <a:pt x="101" y="163"/>
                    <a:pt x="101" y="161"/>
                  </a:cubicBezTo>
                  <a:cubicBezTo>
                    <a:pt x="101" y="153"/>
                    <a:pt x="100" y="144"/>
                    <a:pt x="99" y="136"/>
                  </a:cubicBezTo>
                  <a:cubicBezTo>
                    <a:pt x="98" y="127"/>
                    <a:pt x="97" y="119"/>
                    <a:pt x="95" y="111"/>
                  </a:cubicBezTo>
                  <a:cubicBezTo>
                    <a:pt x="95" y="106"/>
                    <a:pt x="94" y="102"/>
                    <a:pt x="93" y="98"/>
                  </a:cubicBezTo>
                  <a:cubicBezTo>
                    <a:pt x="93" y="96"/>
                    <a:pt x="93" y="94"/>
                    <a:pt x="92" y="92"/>
                  </a:cubicBezTo>
                  <a:cubicBezTo>
                    <a:pt x="92" y="90"/>
                    <a:pt x="92" y="88"/>
                    <a:pt x="91" y="86"/>
                  </a:cubicBezTo>
                  <a:cubicBezTo>
                    <a:pt x="91" y="84"/>
                    <a:pt x="90" y="82"/>
                    <a:pt x="90" y="80"/>
                  </a:cubicBezTo>
                  <a:cubicBezTo>
                    <a:pt x="90" y="78"/>
                    <a:pt x="89" y="76"/>
                    <a:pt x="89" y="74"/>
                  </a:cubicBezTo>
                  <a:cubicBezTo>
                    <a:pt x="89" y="72"/>
                    <a:pt x="88" y="70"/>
                    <a:pt x="88" y="69"/>
                  </a:cubicBezTo>
                  <a:cubicBezTo>
                    <a:pt x="87" y="67"/>
                    <a:pt x="87" y="65"/>
                    <a:pt x="86" y="63"/>
                  </a:cubicBezTo>
                  <a:cubicBezTo>
                    <a:pt x="86" y="61"/>
                    <a:pt x="85" y="59"/>
                    <a:pt x="85" y="58"/>
                  </a:cubicBezTo>
                  <a:cubicBezTo>
                    <a:pt x="84" y="56"/>
                    <a:pt x="83" y="54"/>
                    <a:pt x="83" y="52"/>
                  </a:cubicBezTo>
                  <a:cubicBezTo>
                    <a:pt x="81" y="49"/>
                    <a:pt x="80" y="46"/>
                    <a:pt x="79" y="43"/>
                  </a:cubicBezTo>
                  <a:cubicBezTo>
                    <a:pt x="76" y="36"/>
                    <a:pt x="73" y="30"/>
                    <a:pt x="70" y="25"/>
                  </a:cubicBezTo>
                  <a:cubicBezTo>
                    <a:pt x="69" y="24"/>
                    <a:pt x="69" y="24"/>
                    <a:pt x="69" y="23"/>
                  </a:cubicBezTo>
                  <a:cubicBezTo>
                    <a:pt x="68" y="23"/>
                    <a:pt x="68" y="22"/>
                    <a:pt x="67" y="21"/>
                  </a:cubicBezTo>
                  <a:cubicBezTo>
                    <a:pt x="67" y="21"/>
                    <a:pt x="67" y="20"/>
                    <a:pt x="66" y="20"/>
                  </a:cubicBezTo>
                  <a:cubicBezTo>
                    <a:pt x="66" y="19"/>
                    <a:pt x="66" y="18"/>
                    <a:pt x="65" y="18"/>
                  </a:cubicBezTo>
                  <a:cubicBezTo>
                    <a:pt x="64" y="16"/>
                    <a:pt x="62" y="14"/>
                    <a:pt x="61" y="12"/>
                  </a:cubicBezTo>
                  <a:cubicBezTo>
                    <a:pt x="59" y="10"/>
                    <a:pt x="58" y="8"/>
                    <a:pt x="57" y="7"/>
                  </a:cubicBezTo>
                  <a:cubicBezTo>
                    <a:pt x="56" y="5"/>
                    <a:pt x="55" y="4"/>
                    <a:pt x="54" y="3"/>
                  </a:cubicBezTo>
                  <a:cubicBezTo>
                    <a:pt x="53" y="2"/>
                    <a:pt x="52" y="1"/>
                    <a:pt x="51" y="1"/>
                  </a:cubicBezTo>
                  <a:cubicBezTo>
                    <a:pt x="51" y="0"/>
                    <a:pt x="51" y="0"/>
                    <a:pt x="51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1097"/>
            <p:cNvSpPr>
              <a:spLocks/>
            </p:cNvSpPr>
            <p:nvPr/>
          </p:nvSpPr>
          <p:spPr bwMode="auto">
            <a:xfrm>
              <a:off x="8628063" y="4992688"/>
              <a:ext cx="114300" cy="50800"/>
            </a:xfrm>
            <a:custGeom>
              <a:avLst/>
              <a:gdLst>
                <a:gd name="T0" fmla="*/ 0 w 36"/>
                <a:gd name="T1" fmla="*/ 0 h 16"/>
                <a:gd name="T2" fmla="*/ 3 w 36"/>
                <a:gd name="T3" fmla="*/ 16 h 16"/>
                <a:gd name="T4" fmla="*/ 36 w 36"/>
                <a:gd name="T5" fmla="*/ 16 h 16"/>
                <a:gd name="T6" fmla="*/ 36 w 36"/>
                <a:gd name="T7" fmla="*/ 0 h 16"/>
                <a:gd name="T8" fmla="*/ 34 w 36"/>
                <a:gd name="T9" fmla="*/ 0 h 16"/>
                <a:gd name="T10" fmla="*/ 0 w 36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6">
                  <a:moveTo>
                    <a:pt x="0" y="0"/>
                  </a:moveTo>
                  <a:cubicBezTo>
                    <a:pt x="1" y="5"/>
                    <a:pt x="2" y="10"/>
                    <a:pt x="3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5" name="Freeform 1098"/>
            <p:cNvSpPr>
              <a:spLocks noEditPoints="1"/>
            </p:cNvSpPr>
            <p:nvPr/>
          </p:nvSpPr>
          <p:spPr bwMode="auto">
            <a:xfrm>
              <a:off x="8442325" y="4700588"/>
              <a:ext cx="52388" cy="339725"/>
            </a:xfrm>
            <a:custGeom>
              <a:avLst/>
              <a:gdLst>
                <a:gd name="T0" fmla="*/ 0 w 16"/>
                <a:gd name="T1" fmla="*/ 107 h 107"/>
                <a:gd name="T2" fmla="*/ 0 w 16"/>
                <a:gd name="T3" fmla="*/ 107 h 107"/>
                <a:gd name="T4" fmla="*/ 0 w 16"/>
                <a:gd name="T5" fmla="*/ 107 h 107"/>
                <a:gd name="T6" fmla="*/ 0 w 16"/>
                <a:gd name="T7" fmla="*/ 107 h 107"/>
                <a:gd name="T8" fmla="*/ 0 w 16"/>
                <a:gd name="T9" fmla="*/ 107 h 107"/>
                <a:gd name="T10" fmla="*/ 0 w 16"/>
                <a:gd name="T11" fmla="*/ 107 h 107"/>
                <a:gd name="T12" fmla="*/ 0 w 16"/>
                <a:gd name="T13" fmla="*/ 107 h 107"/>
                <a:gd name="T14" fmla="*/ 0 w 16"/>
                <a:gd name="T15" fmla="*/ 107 h 107"/>
                <a:gd name="T16" fmla="*/ 0 w 16"/>
                <a:gd name="T17" fmla="*/ 107 h 107"/>
                <a:gd name="T18" fmla="*/ 0 w 16"/>
                <a:gd name="T19" fmla="*/ 107 h 107"/>
                <a:gd name="T20" fmla="*/ 0 w 16"/>
                <a:gd name="T21" fmla="*/ 107 h 107"/>
                <a:gd name="T22" fmla="*/ 0 w 16"/>
                <a:gd name="T23" fmla="*/ 107 h 107"/>
                <a:gd name="T24" fmla="*/ 0 w 16"/>
                <a:gd name="T25" fmla="*/ 107 h 107"/>
                <a:gd name="T26" fmla="*/ 0 w 16"/>
                <a:gd name="T27" fmla="*/ 107 h 107"/>
                <a:gd name="T28" fmla="*/ 0 w 16"/>
                <a:gd name="T29" fmla="*/ 107 h 107"/>
                <a:gd name="T30" fmla="*/ 0 w 16"/>
                <a:gd name="T31" fmla="*/ 107 h 107"/>
                <a:gd name="T32" fmla="*/ 1 w 16"/>
                <a:gd name="T33" fmla="*/ 106 h 107"/>
                <a:gd name="T34" fmla="*/ 1 w 16"/>
                <a:gd name="T35" fmla="*/ 106 h 107"/>
                <a:gd name="T36" fmla="*/ 1 w 16"/>
                <a:gd name="T37" fmla="*/ 106 h 107"/>
                <a:gd name="T38" fmla="*/ 1 w 16"/>
                <a:gd name="T39" fmla="*/ 106 h 107"/>
                <a:gd name="T40" fmla="*/ 1 w 16"/>
                <a:gd name="T41" fmla="*/ 106 h 107"/>
                <a:gd name="T42" fmla="*/ 1 w 16"/>
                <a:gd name="T43" fmla="*/ 106 h 107"/>
                <a:gd name="T44" fmla="*/ 1 w 16"/>
                <a:gd name="T45" fmla="*/ 106 h 107"/>
                <a:gd name="T46" fmla="*/ 1 w 16"/>
                <a:gd name="T47" fmla="*/ 106 h 107"/>
                <a:gd name="T48" fmla="*/ 1 w 16"/>
                <a:gd name="T49" fmla="*/ 106 h 107"/>
                <a:gd name="T50" fmla="*/ 1 w 16"/>
                <a:gd name="T51" fmla="*/ 105 h 107"/>
                <a:gd name="T52" fmla="*/ 1 w 16"/>
                <a:gd name="T53" fmla="*/ 105 h 107"/>
                <a:gd name="T54" fmla="*/ 1 w 16"/>
                <a:gd name="T55" fmla="*/ 105 h 107"/>
                <a:gd name="T56" fmla="*/ 1 w 16"/>
                <a:gd name="T57" fmla="*/ 105 h 107"/>
                <a:gd name="T58" fmla="*/ 1 w 16"/>
                <a:gd name="T59" fmla="*/ 105 h 107"/>
                <a:gd name="T60" fmla="*/ 1 w 16"/>
                <a:gd name="T61" fmla="*/ 105 h 107"/>
                <a:gd name="T62" fmla="*/ 2 w 16"/>
                <a:gd name="T63" fmla="*/ 105 h 107"/>
                <a:gd name="T64" fmla="*/ 2 w 16"/>
                <a:gd name="T65" fmla="*/ 105 h 107"/>
                <a:gd name="T66" fmla="*/ 2 w 16"/>
                <a:gd name="T67" fmla="*/ 105 h 107"/>
                <a:gd name="T68" fmla="*/ 2 w 16"/>
                <a:gd name="T69" fmla="*/ 105 h 107"/>
                <a:gd name="T70" fmla="*/ 2 w 16"/>
                <a:gd name="T71" fmla="*/ 105 h 107"/>
                <a:gd name="T72" fmla="*/ 2 w 16"/>
                <a:gd name="T73" fmla="*/ 105 h 107"/>
                <a:gd name="T74" fmla="*/ 2 w 16"/>
                <a:gd name="T75" fmla="*/ 104 h 107"/>
                <a:gd name="T76" fmla="*/ 2 w 16"/>
                <a:gd name="T77" fmla="*/ 104 h 107"/>
                <a:gd name="T78" fmla="*/ 2 w 16"/>
                <a:gd name="T79" fmla="*/ 104 h 107"/>
                <a:gd name="T80" fmla="*/ 2 w 16"/>
                <a:gd name="T81" fmla="*/ 104 h 107"/>
                <a:gd name="T82" fmla="*/ 2 w 16"/>
                <a:gd name="T83" fmla="*/ 104 h 107"/>
                <a:gd name="T84" fmla="*/ 2 w 16"/>
                <a:gd name="T85" fmla="*/ 104 h 107"/>
                <a:gd name="T86" fmla="*/ 16 w 16"/>
                <a:gd name="T87" fmla="*/ 0 h 107"/>
                <a:gd name="T88" fmla="*/ 16 w 16"/>
                <a:gd name="T8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" h="107">
                  <a:moveTo>
                    <a:pt x="0" y="107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moveTo>
                    <a:pt x="0" y="107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moveTo>
                    <a:pt x="0" y="107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moveTo>
                    <a:pt x="0" y="107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moveTo>
                    <a:pt x="0" y="107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moveTo>
                    <a:pt x="0" y="107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moveTo>
                    <a:pt x="0" y="107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moveTo>
                    <a:pt x="0" y="107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moveTo>
                    <a:pt x="0" y="107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moveTo>
                    <a:pt x="0" y="107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moveTo>
                    <a:pt x="0" y="107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moveTo>
                    <a:pt x="1" y="106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1" y="106"/>
                  </a:cubicBezTo>
                  <a:moveTo>
                    <a:pt x="1" y="106"/>
                  </a:moveTo>
                  <a:cubicBezTo>
                    <a:pt x="1" y="106"/>
                    <a:pt x="1" y="106"/>
                    <a:pt x="1" y="106"/>
                  </a:cubicBezTo>
                  <a:cubicBezTo>
                    <a:pt x="1" y="106"/>
                    <a:pt x="1" y="106"/>
                    <a:pt x="1" y="106"/>
                  </a:cubicBezTo>
                  <a:moveTo>
                    <a:pt x="1" y="106"/>
                  </a:moveTo>
                  <a:cubicBezTo>
                    <a:pt x="1" y="106"/>
                    <a:pt x="1" y="106"/>
                    <a:pt x="1" y="106"/>
                  </a:cubicBezTo>
                  <a:cubicBezTo>
                    <a:pt x="1" y="106"/>
                    <a:pt x="1" y="106"/>
                    <a:pt x="1" y="106"/>
                  </a:cubicBezTo>
                  <a:moveTo>
                    <a:pt x="1" y="106"/>
                  </a:moveTo>
                  <a:cubicBezTo>
                    <a:pt x="1" y="106"/>
                    <a:pt x="1" y="106"/>
                    <a:pt x="1" y="106"/>
                  </a:cubicBezTo>
                  <a:cubicBezTo>
                    <a:pt x="1" y="106"/>
                    <a:pt x="1" y="106"/>
                    <a:pt x="1" y="106"/>
                  </a:cubicBezTo>
                  <a:moveTo>
                    <a:pt x="1" y="106"/>
                  </a:moveTo>
                  <a:cubicBezTo>
                    <a:pt x="1" y="106"/>
                    <a:pt x="1" y="106"/>
                    <a:pt x="1" y="106"/>
                  </a:cubicBezTo>
                  <a:cubicBezTo>
                    <a:pt x="1" y="106"/>
                    <a:pt x="1" y="106"/>
                    <a:pt x="1" y="106"/>
                  </a:cubicBezTo>
                  <a:moveTo>
                    <a:pt x="1" y="105"/>
                  </a:moveTo>
                  <a:cubicBezTo>
                    <a:pt x="1" y="105"/>
                    <a:pt x="1" y="106"/>
                    <a:pt x="1" y="106"/>
                  </a:cubicBezTo>
                  <a:cubicBezTo>
                    <a:pt x="1" y="106"/>
                    <a:pt x="1" y="105"/>
                    <a:pt x="1" y="105"/>
                  </a:cubicBezTo>
                  <a:moveTo>
                    <a:pt x="1" y="105"/>
                  </a:moveTo>
                  <a:cubicBezTo>
                    <a:pt x="1" y="105"/>
                    <a:pt x="1" y="105"/>
                    <a:pt x="1" y="105"/>
                  </a:cubicBezTo>
                  <a:cubicBezTo>
                    <a:pt x="1" y="105"/>
                    <a:pt x="1" y="105"/>
                    <a:pt x="1" y="105"/>
                  </a:cubicBezTo>
                  <a:moveTo>
                    <a:pt x="1" y="105"/>
                  </a:moveTo>
                  <a:cubicBezTo>
                    <a:pt x="1" y="105"/>
                    <a:pt x="1" y="105"/>
                    <a:pt x="1" y="105"/>
                  </a:cubicBezTo>
                  <a:cubicBezTo>
                    <a:pt x="1" y="105"/>
                    <a:pt x="1" y="105"/>
                    <a:pt x="1" y="105"/>
                  </a:cubicBezTo>
                  <a:moveTo>
                    <a:pt x="1" y="105"/>
                  </a:moveTo>
                  <a:cubicBezTo>
                    <a:pt x="1" y="105"/>
                    <a:pt x="1" y="105"/>
                    <a:pt x="1" y="105"/>
                  </a:cubicBezTo>
                  <a:cubicBezTo>
                    <a:pt x="1" y="105"/>
                    <a:pt x="1" y="105"/>
                    <a:pt x="1" y="105"/>
                  </a:cubicBezTo>
                  <a:moveTo>
                    <a:pt x="2" y="105"/>
                  </a:moveTo>
                  <a:cubicBezTo>
                    <a:pt x="2" y="105"/>
                    <a:pt x="2" y="105"/>
                    <a:pt x="1" y="105"/>
                  </a:cubicBezTo>
                  <a:cubicBezTo>
                    <a:pt x="2" y="105"/>
                    <a:pt x="2" y="105"/>
                    <a:pt x="2" y="105"/>
                  </a:cubicBezTo>
                  <a:moveTo>
                    <a:pt x="2" y="105"/>
                  </a:moveTo>
                  <a:cubicBezTo>
                    <a:pt x="2" y="105"/>
                    <a:pt x="2" y="105"/>
                    <a:pt x="2" y="105"/>
                  </a:cubicBezTo>
                  <a:cubicBezTo>
                    <a:pt x="2" y="105"/>
                    <a:pt x="2" y="105"/>
                    <a:pt x="2" y="105"/>
                  </a:cubicBezTo>
                  <a:moveTo>
                    <a:pt x="2" y="105"/>
                  </a:moveTo>
                  <a:cubicBezTo>
                    <a:pt x="2" y="105"/>
                    <a:pt x="2" y="105"/>
                    <a:pt x="2" y="105"/>
                  </a:cubicBezTo>
                  <a:cubicBezTo>
                    <a:pt x="2" y="105"/>
                    <a:pt x="2" y="105"/>
                    <a:pt x="2" y="105"/>
                  </a:cubicBezTo>
                  <a:moveTo>
                    <a:pt x="2" y="105"/>
                  </a:moveTo>
                  <a:cubicBezTo>
                    <a:pt x="2" y="105"/>
                    <a:pt x="2" y="105"/>
                    <a:pt x="2" y="105"/>
                  </a:cubicBezTo>
                  <a:cubicBezTo>
                    <a:pt x="2" y="105"/>
                    <a:pt x="2" y="105"/>
                    <a:pt x="2" y="105"/>
                  </a:cubicBezTo>
                  <a:moveTo>
                    <a:pt x="2" y="104"/>
                  </a:moveTo>
                  <a:cubicBezTo>
                    <a:pt x="2" y="104"/>
                    <a:pt x="2" y="105"/>
                    <a:pt x="2" y="105"/>
                  </a:cubicBezTo>
                  <a:cubicBezTo>
                    <a:pt x="2" y="105"/>
                    <a:pt x="2" y="104"/>
                    <a:pt x="2" y="104"/>
                  </a:cubicBezTo>
                  <a:moveTo>
                    <a:pt x="2" y="104"/>
                  </a:moveTo>
                  <a:cubicBezTo>
                    <a:pt x="2" y="104"/>
                    <a:pt x="2" y="104"/>
                    <a:pt x="2" y="104"/>
                  </a:cubicBezTo>
                  <a:cubicBezTo>
                    <a:pt x="2" y="104"/>
                    <a:pt x="2" y="104"/>
                    <a:pt x="2" y="104"/>
                  </a:cubicBezTo>
                  <a:moveTo>
                    <a:pt x="2" y="104"/>
                  </a:moveTo>
                  <a:cubicBezTo>
                    <a:pt x="2" y="104"/>
                    <a:pt x="2" y="104"/>
                    <a:pt x="2" y="104"/>
                  </a:cubicBezTo>
                  <a:cubicBezTo>
                    <a:pt x="2" y="104"/>
                    <a:pt x="2" y="104"/>
                    <a:pt x="2" y="104"/>
                  </a:cubicBezTo>
                  <a:moveTo>
                    <a:pt x="2" y="104"/>
                  </a:moveTo>
                  <a:cubicBezTo>
                    <a:pt x="2" y="104"/>
                    <a:pt x="2" y="104"/>
                    <a:pt x="2" y="104"/>
                  </a:cubicBezTo>
                  <a:cubicBezTo>
                    <a:pt x="2" y="104"/>
                    <a:pt x="2" y="104"/>
                    <a:pt x="2" y="104"/>
                  </a:cubicBezTo>
                  <a:moveTo>
                    <a:pt x="2" y="104"/>
                  </a:moveTo>
                  <a:cubicBezTo>
                    <a:pt x="2" y="104"/>
                    <a:pt x="2" y="104"/>
                    <a:pt x="2" y="104"/>
                  </a:cubicBezTo>
                  <a:cubicBezTo>
                    <a:pt x="2" y="104"/>
                    <a:pt x="2" y="104"/>
                    <a:pt x="2" y="104"/>
                  </a:cubicBezTo>
                  <a:moveTo>
                    <a:pt x="16" y="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Freeform 1099"/>
            <p:cNvSpPr>
              <a:spLocks/>
            </p:cNvSpPr>
            <p:nvPr/>
          </p:nvSpPr>
          <p:spPr bwMode="auto">
            <a:xfrm>
              <a:off x="8748713" y="4694238"/>
              <a:ext cx="127000" cy="358775"/>
            </a:xfrm>
            <a:custGeom>
              <a:avLst/>
              <a:gdLst>
                <a:gd name="T0" fmla="*/ 19 w 40"/>
                <a:gd name="T1" fmla="*/ 0 h 113"/>
                <a:gd name="T2" fmla="*/ 0 w 40"/>
                <a:gd name="T3" fmla="*/ 76 h 113"/>
                <a:gd name="T4" fmla="*/ 11 w 40"/>
                <a:gd name="T5" fmla="*/ 80 h 113"/>
                <a:gd name="T6" fmla="*/ 40 w 40"/>
                <a:gd name="T7" fmla="*/ 113 h 113"/>
                <a:gd name="T8" fmla="*/ 40 w 40"/>
                <a:gd name="T9" fmla="*/ 19 h 113"/>
                <a:gd name="T10" fmla="*/ 21 w 40"/>
                <a:gd name="T11" fmla="*/ 2 h 113"/>
                <a:gd name="T12" fmla="*/ 19 w 40"/>
                <a:gd name="T13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13">
                  <a:moveTo>
                    <a:pt x="19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4" y="76"/>
                    <a:pt x="8" y="78"/>
                    <a:pt x="11" y="80"/>
                  </a:cubicBezTo>
                  <a:cubicBezTo>
                    <a:pt x="26" y="90"/>
                    <a:pt x="40" y="113"/>
                    <a:pt x="40" y="113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1100"/>
            <p:cNvSpPr>
              <a:spLocks/>
            </p:cNvSpPr>
            <p:nvPr/>
          </p:nvSpPr>
          <p:spPr bwMode="auto">
            <a:xfrm>
              <a:off x="8653463" y="4164013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0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Freeform 1101"/>
            <p:cNvSpPr>
              <a:spLocks/>
            </p:cNvSpPr>
            <p:nvPr/>
          </p:nvSpPr>
          <p:spPr bwMode="auto">
            <a:xfrm>
              <a:off x="8653463" y="4164013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0 w 2"/>
                <a:gd name="T4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Freeform 1102"/>
            <p:cNvSpPr>
              <a:spLocks noEditPoints="1"/>
            </p:cNvSpPr>
            <p:nvPr/>
          </p:nvSpPr>
          <p:spPr bwMode="auto">
            <a:xfrm>
              <a:off x="8448675" y="4167188"/>
              <a:ext cx="204788" cy="876300"/>
            </a:xfrm>
            <a:custGeom>
              <a:avLst/>
              <a:gdLst>
                <a:gd name="T0" fmla="*/ 59 w 64"/>
                <a:gd name="T1" fmla="*/ 275 h 275"/>
                <a:gd name="T2" fmla="*/ 37 w 64"/>
                <a:gd name="T3" fmla="*/ 275 h 275"/>
                <a:gd name="T4" fmla="*/ 38 w 64"/>
                <a:gd name="T5" fmla="*/ 259 h 275"/>
                <a:gd name="T6" fmla="*/ 37 w 64"/>
                <a:gd name="T7" fmla="*/ 275 h 275"/>
                <a:gd name="T8" fmla="*/ 38 w 64"/>
                <a:gd name="T9" fmla="*/ 259 h 275"/>
                <a:gd name="T10" fmla="*/ 23 w 64"/>
                <a:gd name="T11" fmla="*/ 245 h 275"/>
                <a:gd name="T12" fmla="*/ 23 w 64"/>
                <a:gd name="T13" fmla="*/ 245 h 275"/>
                <a:gd name="T14" fmla="*/ 14 w 64"/>
                <a:gd name="T15" fmla="*/ 166 h 275"/>
                <a:gd name="T16" fmla="*/ 14 w 64"/>
                <a:gd name="T17" fmla="*/ 167 h 275"/>
                <a:gd name="T18" fmla="*/ 64 w 64"/>
                <a:gd name="T19" fmla="*/ 0 h 275"/>
                <a:gd name="T20" fmla="*/ 62 w 64"/>
                <a:gd name="T21" fmla="*/ 2 h 275"/>
                <a:gd name="T22" fmla="*/ 54 w 64"/>
                <a:gd name="T23" fmla="*/ 11 h 275"/>
                <a:gd name="T24" fmla="*/ 49 w 64"/>
                <a:gd name="T25" fmla="*/ 19 h 275"/>
                <a:gd name="T26" fmla="*/ 46 w 64"/>
                <a:gd name="T27" fmla="*/ 22 h 275"/>
                <a:gd name="T28" fmla="*/ 36 w 64"/>
                <a:gd name="T29" fmla="*/ 41 h 275"/>
                <a:gd name="T30" fmla="*/ 30 w 64"/>
                <a:gd name="T31" fmla="*/ 57 h 275"/>
                <a:gd name="T32" fmla="*/ 27 w 64"/>
                <a:gd name="T33" fmla="*/ 67 h 275"/>
                <a:gd name="T34" fmla="*/ 25 w 64"/>
                <a:gd name="T35" fmla="*/ 79 h 275"/>
                <a:gd name="T36" fmla="*/ 23 w 64"/>
                <a:gd name="T37" fmla="*/ 91 h 275"/>
                <a:gd name="T38" fmla="*/ 20 w 64"/>
                <a:gd name="T39" fmla="*/ 109 h 275"/>
                <a:gd name="T40" fmla="*/ 14 w 64"/>
                <a:gd name="T41" fmla="*/ 160 h 275"/>
                <a:gd name="T42" fmla="*/ 14 w 64"/>
                <a:gd name="T43" fmla="*/ 160 h 275"/>
                <a:gd name="T44" fmla="*/ 20 w 64"/>
                <a:gd name="T45" fmla="*/ 109 h 275"/>
                <a:gd name="T46" fmla="*/ 23 w 64"/>
                <a:gd name="T47" fmla="*/ 91 h 275"/>
                <a:gd name="T48" fmla="*/ 25 w 64"/>
                <a:gd name="T49" fmla="*/ 79 h 275"/>
                <a:gd name="T50" fmla="*/ 27 w 64"/>
                <a:gd name="T51" fmla="*/ 67 h 275"/>
                <a:gd name="T52" fmla="*/ 30 w 64"/>
                <a:gd name="T53" fmla="*/ 57 h 275"/>
                <a:gd name="T54" fmla="*/ 36 w 64"/>
                <a:gd name="T55" fmla="*/ 41 h 275"/>
                <a:gd name="T56" fmla="*/ 46 w 64"/>
                <a:gd name="T57" fmla="*/ 22 h 275"/>
                <a:gd name="T58" fmla="*/ 49 w 64"/>
                <a:gd name="T59" fmla="*/ 19 h 275"/>
                <a:gd name="T60" fmla="*/ 54 w 64"/>
                <a:gd name="T61" fmla="*/ 11 h 275"/>
                <a:gd name="T62" fmla="*/ 62 w 64"/>
                <a:gd name="T63" fmla="*/ 2 h 275"/>
                <a:gd name="T64" fmla="*/ 64 w 64"/>
                <a:gd name="T65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4" h="275">
                  <a:moveTo>
                    <a:pt x="37" y="275"/>
                  </a:moveTo>
                  <a:cubicBezTo>
                    <a:pt x="59" y="275"/>
                    <a:pt x="59" y="275"/>
                    <a:pt x="59" y="275"/>
                  </a:cubicBezTo>
                  <a:cubicBezTo>
                    <a:pt x="59" y="275"/>
                    <a:pt x="59" y="275"/>
                    <a:pt x="59" y="275"/>
                  </a:cubicBezTo>
                  <a:cubicBezTo>
                    <a:pt x="37" y="275"/>
                    <a:pt x="37" y="275"/>
                    <a:pt x="37" y="275"/>
                  </a:cubicBezTo>
                  <a:moveTo>
                    <a:pt x="38" y="259"/>
                  </a:moveTo>
                  <a:cubicBezTo>
                    <a:pt x="38" y="259"/>
                    <a:pt x="38" y="259"/>
                    <a:pt x="38" y="259"/>
                  </a:cubicBezTo>
                  <a:cubicBezTo>
                    <a:pt x="37" y="259"/>
                    <a:pt x="37" y="259"/>
                    <a:pt x="37" y="259"/>
                  </a:cubicBezTo>
                  <a:cubicBezTo>
                    <a:pt x="37" y="275"/>
                    <a:pt x="37" y="275"/>
                    <a:pt x="37" y="275"/>
                  </a:cubicBezTo>
                  <a:cubicBezTo>
                    <a:pt x="37" y="259"/>
                    <a:pt x="37" y="259"/>
                    <a:pt x="37" y="259"/>
                  </a:cubicBezTo>
                  <a:cubicBezTo>
                    <a:pt x="38" y="259"/>
                    <a:pt x="38" y="259"/>
                    <a:pt x="38" y="259"/>
                  </a:cubicBezTo>
                  <a:cubicBezTo>
                    <a:pt x="38" y="259"/>
                    <a:pt x="38" y="259"/>
                    <a:pt x="38" y="259"/>
                  </a:cubicBezTo>
                  <a:moveTo>
                    <a:pt x="23" y="245"/>
                  </a:moveTo>
                  <a:cubicBezTo>
                    <a:pt x="13" y="253"/>
                    <a:pt x="4" y="265"/>
                    <a:pt x="0" y="271"/>
                  </a:cubicBezTo>
                  <a:cubicBezTo>
                    <a:pt x="4" y="265"/>
                    <a:pt x="13" y="253"/>
                    <a:pt x="23" y="245"/>
                  </a:cubicBezTo>
                  <a:cubicBezTo>
                    <a:pt x="23" y="245"/>
                    <a:pt x="23" y="245"/>
                    <a:pt x="23" y="245"/>
                  </a:cubicBezTo>
                  <a:moveTo>
                    <a:pt x="14" y="166"/>
                  </a:moveTo>
                  <a:cubicBezTo>
                    <a:pt x="14" y="166"/>
                    <a:pt x="14" y="167"/>
                    <a:pt x="14" y="167"/>
                  </a:cubicBezTo>
                  <a:cubicBezTo>
                    <a:pt x="14" y="167"/>
                    <a:pt x="14" y="167"/>
                    <a:pt x="14" y="167"/>
                  </a:cubicBezTo>
                  <a:cubicBezTo>
                    <a:pt x="14" y="167"/>
                    <a:pt x="14" y="166"/>
                    <a:pt x="14" y="166"/>
                  </a:cubicBezTo>
                  <a:moveTo>
                    <a:pt x="64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63" y="0"/>
                    <a:pt x="62" y="1"/>
                    <a:pt x="62" y="2"/>
                  </a:cubicBezTo>
                  <a:cubicBezTo>
                    <a:pt x="61" y="3"/>
                    <a:pt x="60" y="4"/>
                    <a:pt x="58" y="6"/>
                  </a:cubicBezTo>
                  <a:cubicBezTo>
                    <a:pt x="57" y="7"/>
                    <a:pt x="56" y="9"/>
                    <a:pt x="54" y="11"/>
                  </a:cubicBezTo>
                  <a:cubicBezTo>
                    <a:pt x="53" y="13"/>
                    <a:pt x="51" y="15"/>
                    <a:pt x="50" y="17"/>
                  </a:cubicBezTo>
                  <a:cubicBezTo>
                    <a:pt x="50" y="17"/>
                    <a:pt x="49" y="18"/>
                    <a:pt x="49" y="19"/>
                  </a:cubicBezTo>
                  <a:cubicBezTo>
                    <a:pt x="48" y="19"/>
                    <a:pt x="48" y="20"/>
                    <a:pt x="48" y="20"/>
                  </a:cubicBezTo>
                  <a:cubicBezTo>
                    <a:pt x="47" y="21"/>
                    <a:pt x="47" y="22"/>
                    <a:pt x="46" y="22"/>
                  </a:cubicBezTo>
                  <a:cubicBezTo>
                    <a:pt x="46" y="23"/>
                    <a:pt x="46" y="23"/>
                    <a:pt x="45" y="24"/>
                  </a:cubicBezTo>
                  <a:cubicBezTo>
                    <a:pt x="42" y="29"/>
                    <a:pt x="39" y="35"/>
                    <a:pt x="36" y="41"/>
                  </a:cubicBezTo>
                  <a:cubicBezTo>
                    <a:pt x="35" y="45"/>
                    <a:pt x="34" y="48"/>
                    <a:pt x="32" y="51"/>
                  </a:cubicBezTo>
                  <a:cubicBezTo>
                    <a:pt x="32" y="53"/>
                    <a:pt x="31" y="55"/>
                    <a:pt x="30" y="57"/>
                  </a:cubicBezTo>
                  <a:cubicBezTo>
                    <a:pt x="30" y="58"/>
                    <a:pt x="29" y="60"/>
                    <a:pt x="29" y="62"/>
                  </a:cubicBezTo>
                  <a:cubicBezTo>
                    <a:pt x="28" y="64"/>
                    <a:pt x="28" y="66"/>
                    <a:pt x="27" y="67"/>
                  </a:cubicBezTo>
                  <a:cubicBezTo>
                    <a:pt x="27" y="69"/>
                    <a:pt x="26" y="71"/>
                    <a:pt x="26" y="73"/>
                  </a:cubicBezTo>
                  <a:cubicBezTo>
                    <a:pt x="26" y="75"/>
                    <a:pt x="25" y="77"/>
                    <a:pt x="25" y="79"/>
                  </a:cubicBezTo>
                  <a:cubicBezTo>
                    <a:pt x="24" y="81"/>
                    <a:pt x="24" y="83"/>
                    <a:pt x="24" y="85"/>
                  </a:cubicBezTo>
                  <a:cubicBezTo>
                    <a:pt x="23" y="87"/>
                    <a:pt x="23" y="89"/>
                    <a:pt x="23" y="91"/>
                  </a:cubicBezTo>
                  <a:cubicBezTo>
                    <a:pt x="22" y="93"/>
                    <a:pt x="22" y="95"/>
                    <a:pt x="22" y="97"/>
                  </a:cubicBezTo>
                  <a:cubicBezTo>
                    <a:pt x="21" y="101"/>
                    <a:pt x="20" y="105"/>
                    <a:pt x="20" y="109"/>
                  </a:cubicBezTo>
                  <a:cubicBezTo>
                    <a:pt x="18" y="118"/>
                    <a:pt x="17" y="126"/>
                    <a:pt x="16" y="135"/>
                  </a:cubicBezTo>
                  <a:cubicBezTo>
                    <a:pt x="15" y="143"/>
                    <a:pt x="14" y="152"/>
                    <a:pt x="14" y="160"/>
                  </a:cubicBezTo>
                  <a:cubicBezTo>
                    <a:pt x="14" y="161"/>
                    <a:pt x="14" y="162"/>
                    <a:pt x="14" y="164"/>
                  </a:cubicBezTo>
                  <a:cubicBezTo>
                    <a:pt x="14" y="162"/>
                    <a:pt x="14" y="161"/>
                    <a:pt x="14" y="160"/>
                  </a:cubicBezTo>
                  <a:cubicBezTo>
                    <a:pt x="14" y="152"/>
                    <a:pt x="15" y="143"/>
                    <a:pt x="16" y="135"/>
                  </a:cubicBezTo>
                  <a:cubicBezTo>
                    <a:pt x="17" y="126"/>
                    <a:pt x="18" y="118"/>
                    <a:pt x="20" y="109"/>
                  </a:cubicBezTo>
                  <a:cubicBezTo>
                    <a:pt x="20" y="105"/>
                    <a:pt x="21" y="101"/>
                    <a:pt x="22" y="97"/>
                  </a:cubicBezTo>
                  <a:cubicBezTo>
                    <a:pt x="22" y="95"/>
                    <a:pt x="22" y="93"/>
                    <a:pt x="23" y="91"/>
                  </a:cubicBezTo>
                  <a:cubicBezTo>
                    <a:pt x="23" y="89"/>
                    <a:pt x="23" y="87"/>
                    <a:pt x="24" y="85"/>
                  </a:cubicBezTo>
                  <a:cubicBezTo>
                    <a:pt x="24" y="83"/>
                    <a:pt x="24" y="81"/>
                    <a:pt x="25" y="79"/>
                  </a:cubicBezTo>
                  <a:cubicBezTo>
                    <a:pt x="25" y="77"/>
                    <a:pt x="26" y="75"/>
                    <a:pt x="26" y="73"/>
                  </a:cubicBezTo>
                  <a:cubicBezTo>
                    <a:pt x="26" y="71"/>
                    <a:pt x="27" y="69"/>
                    <a:pt x="27" y="67"/>
                  </a:cubicBezTo>
                  <a:cubicBezTo>
                    <a:pt x="28" y="66"/>
                    <a:pt x="28" y="64"/>
                    <a:pt x="29" y="62"/>
                  </a:cubicBezTo>
                  <a:cubicBezTo>
                    <a:pt x="29" y="60"/>
                    <a:pt x="30" y="58"/>
                    <a:pt x="30" y="57"/>
                  </a:cubicBezTo>
                  <a:cubicBezTo>
                    <a:pt x="31" y="55"/>
                    <a:pt x="32" y="53"/>
                    <a:pt x="32" y="51"/>
                  </a:cubicBezTo>
                  <a:cubicBezTo>
                    <a:pt x="34" y="48"/>
                    <a:pt x="35" y="45"/>
                    <a:pt x="36" y="41"/>
                  </a:cubicBezTo>
                  <a:cubicBezTo>
                    <a:pt x="39" y="35"/>
                    <a:pt x="42" y="29"/>
                    <a:pt x="45" y="24"/>
                  </a:cubicBezTo>
                  <a:cubicBezTo>
                    <a:pt x="46" y="23"/>
                    <a:pt x="46" y="23"/>
                    <a:pt x="46" y="22"/>
                  </a:cubicBezTo>
                  <a:cubicBezTo>
                    <a:pt x="47" y="22"/>
                    <a:pt x="47" y="21"/>
                    <a:pt x="48" y="20"/>
                  </a:cubicBezTo>
                  <a:cubicBezTo>
                    <a:pt x="48" y="20"/>
                    <a:pt x="48" y="19"/>
                    <a:pt x="49" y="19"/>
                  </a:cubicBezTo>
                  <a:cubicBezTo>
                    <a:pt x="49" y="18"/>
                    <a:pt x="50" y="17"/>
                    <a:pt x="50" y="17"/>
                  </a:cubicBezTo>
                  <a:cubicBezTo>
                    <a:pt x="51" y="15"/>
                    <a:pt x="53" y="13"/>
                    <a:pt x="54" y="11"/>
                  </a:cubicBezTo>
                  <a:cubicBezTo>
                    <a:pt x="56" y="9"/>
                    <a:pt x="57" y="7"/>
                    <a:pt x="58" y="6"/>
                  </a:cubicBezTo>
                  <a:cubicBezTo>
                    <a:pt x="60" y="4"/>
                    <a:pt x="61" y="3"/>
                    <a:pt x="62" y="2"/>
                  </a:cubicBezTo>
                  <a:cubicBezTo>
                    <a:pt x="62" y="1"/>
                    <a:pt x="63" y="0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solidFill>
              <a:srgbClr val="7B8B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Freeform 1103"/>
            <p:cNvSpPr>
              <a:spLocks/>
            </p:cNvSpPr>
            <p:nvPr/>
          </p:nvSpPr>
          <p:spPr bwMode="auto">
            <a:xfrm>
              <a:off x="8494713" y="4164013"/>
              <a:ext cx="158750" cy="828675"/>
            </a:xfrm>
            <a:custGeom>
              <a:avLst/>
              <a:gdLst>
                <a:gd name="T0" fmla="*/ 50 w 50"/>
                <a:gd name="T1" fmla="*/ 0 h 260"/>
                <a:gd name="T2" fmla="*/ 50 w 50"/>
                <a:gd name="T3" fmla="*/ 0 h 260"/>
                <a:gd name="T4" fmla="*/ 50 w 50"/>
                <a:gd name="T5" fmla="*/ 1 h 260"/>
                <a:gd name="T6" fmla="*/ 50 w 50"/>
                <a:gd name="T7" fmla="*/ 1 h 260"/>
                <a:gd name="T8" fmla="*/ 48 w 50"/>
                <a:gd name="T9" fmla="*/ 3 h 260"/>
                <a:gd name="T10" fmla="*/ 44 w 50"/>
                <a:gd name="T11" fmla="*/ 7 h 260"/>
                <a:gd name="T12" fmla="*/ 40 w 50"/>
                <a:gd name="T13" fmla="*/ 12 h 260"/>
                <a:gd name="T14" fmla="*/ 36 w 50"/>
                <a:gd name="T15" fmla="*/ 18 h 260"/>
                <a:gd name="T16" fmla="*/ 35 w 50"/>
                <a:gd name="T17" fmla="*/ 20 h 260"/>
                <a:gd name="T18" fmla="*/ 34 w 50"/>
                <a:gd name="T19" fmla="*/ 21 h 260"/>
                <a:gd name="T20" fmla="*/ 32 w 50"/>
                <a:gd name="T21" fmla="*/ 23 h 260"/>
                <a:gd name="T22" fmla="*/ 31 w 50"/>
                <a:gd name="T23" fmla="*/ 25 h 260"/>
                <a:gd name="T24" fmla="*/ 22 w 50"/>
                <a:gd name="T25" fmla="*/ 42 h 260"/>
                <a:gd name="T26" fmla="*/ 18 w 50"/>
                <a:gd name="T27" fmla="*/ 52 h 260"/>
                <a:gd name="T28" fmla="*/ 16 w 50"/>
                <a:gd name="T29" fmla="*/ 58 h 260"/>
                <a:gd name="T30" fmla="*/ 15 w 50"/>
                <a:gd name="T31" fmla="*/ 63 h 260"/>
                <a:gd name="T32" fmla="*/ 13 w 50"/>
                <a:gd name="T33" fmla="*/ 68 h 260"/>
                <a:gd name="T34" fmla="*/ 12 w 50"/>
                <a:gd name="T35" fmla="*/ 74 h 260"/>
                <a:gd name="T36" fmla="*/ 11 w 50"/>
                <a:gd name="T37" fmla="*/ 80 h 260"/>
                <a:gd name="T38" fmla="*/ 10 w 50"/>
                <a:gd name="T39" fmla="*/ 86 h 260"/>
                <a:gd name="T40" fmla="*/ 9 w 50"/>
                <a:gd name="T41" fmla="*/ 92 h 260"/>
                <a:gd name="T42" fmla="*/ 8 w 50"/>
                <a:gd name="T43" fmla="*/ 98 h 260"/>
                <a:gd name="T44" fmla="*/ 6 w 50"/>
                <a:gd name="T45" fmla="*/ 110 h 260"/>
                <a:gd name="T46" fmla="*/ 2 w 50"/>
                <a:gd name="T47" fmla="*/ 136 h 260"/>
                <a:gd name="T48" fmla="*/ 0 w 50"/>
                <a:gd name="T49" fmla="*/ 161 h 260"/>
                <a:gd name="T50" fmla="*/ 0 w 50"/>
                <a:gd name="T51" fmla="*/ 165 h 260"/>
                <a:gd name="T52" fmla="*/ 0 w 50"/>
                <a:gd name="T53" fmla="*/ 167 h 260"/>
                <a:gd name="T54" fmla="*/ 0 w 50"/>
                <a:gd name="T55" fmla="*/ 168 h 260"/>
                <a:gd name="T56" fmla="*/ 4 w 50"/>
                <a:gd name="T57" fmla="*/ 163 h 260"/>
                <a:gd name="T58" fmla="*/ 23 w 50"/>
                <a:gd name="T59" fmla="*/ 239 h 260"/>
                <a:gd name="T60" fmla="*/ 9 w 50"/>
                <a:gd name="T61" fmla="*/ 246 h 260"/>
                <a:gd name="T62" fmla="*/ 9 w 50"/>
                <a:gd name="T63" fmla="*/ 246 h 260"/>
                <a:gd name="T64" fmla="*/ 9 w 50"/>
                <a:gd name="T65" fmla="*/ 246 h 260"/>
                <a:gd name="T66" fmla="*/ 9 w 50"/>
                <a:gd name="T67" fmla="*/ 246 h 260"/>
                <a:gd name="T68" fmla="*/ 23 w 50"/>
                <a:gd name="T69" fmla="*/ 260 h 260"/>
                <a:gd name="T70" fmla="*/ 24 w 50"/>
                <a:gd name="T71" fmla="*/ 260 h 260"/>
                <a:gd name="T72" fmla="*/ 24 w 50"/>
                <a:gd name="T73" fmla="*/ 260 h 260"/>
                <a:gd name="T74" fmla="*/ 42 w 50"/>
                <a:gd name="T75" fmla="*/ 260 h 260"/>
                <a:gd name="T76" fmla="*/ 50 w 50"/>
                <a:gd name="T7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0" h="260">
                  <a:moveTo>
                    <a:pt x="50" y="0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49" y="1"/>
                    <a:pt x="48" y="2"/>
                    <a:pt x="48" y="3"/>
                  </a:cubicBezTo>
                  <a:cubicBezTo>
                    <a:pt x="47" y="4"/>
                    <a:pt x="46" y="5"/>
                    <a:pt x="44" y="7"/>
                  </a:cubicBezTo>
                  <a:cubicBezTo>
                    <a:pt x="43" y="8"/>
                    <a:pt x="42" y="10"/>
                    <a:pt x="40" y="12"/>
                  </a:cubicBezTo>
                  <a:cubicBezTo>
                    <a:pt x="39" y="14"/>
                    <a:pt x="37" y="16"/>
                    <a:pt x="36" y="18"/>
                  </a:cubicBezTo>
                  <a:cubicBezTo>
                    <a:pt x="36" y="18"/>
                    <a:pt x="35" y="19"/>
                    <a:pt x="35" y="20"/>
                  </a:cubicBezTo>
                  <a:cubicBezTo>
                    <a:pt x="34" y="20"/>
                    <a:pt x="34" y="21"/>
                    <a:pt x="34" y="21"/>
                  </a:cubicBezTo>
                  <a:cubicBezTo>
                    <a:pt x="33" y="22"/>
                    <a:pt x="33" y="23"/>
                    <a:pt x="32" y="23"/>
                  </a:cubicBezTo>
                  <a:cubicBezTo>
                    <a:pt x="32" y="24"/>
                    <a:pt x="32" y="24"/>
                    <a:pt x="31" y="25"/>
                  </a:cubicBezTo>
                  <a:cubicBezTo>
                    <a:pt x="28" y="30"/>
                    <a:pt x="25" y="36"/>
                    <a:pt x="22" y="42"/>
                  </a:cubicBezTo>
                  <a:cubicBezTo>
                    <a:pt x="21" y="46"/>
                    <a:pt x="20" y="49"/>
                    <a:pt x="18" y="52"/>
                  </a:cubicBezTo>
                  <a:cubicBezTo>
                    <a:pt x="18" y="54"/>
                    <a:pt x="17" y="56"/>
                    <a:pt x="16" y="58"/>
                  </a:cubicBezTo>
                  <a:cubicBezTo>
                    <a:pt x="16" y="59"/>
                    <a:pt x="15" y="61"/>
                    <a:pt x="15" y="63"/>
                  </a:cubicBezTo>
                  <a:cubicBezTo>
                    <a:pt x="14" y="65"/>
                    <a:pt x="14" y="67"/>
                    <a:pt x="13" y="68"/>
                  </a:cubicBezTo>
                  <a:cubicBezTo>
                    <a:pt x="13" y="70"/>
                    <a:pt x="12" y="72"/>
                    <a:pt x="12" y="74"/>
                  </a:cubicBezTo>
                  <a:cubicBezTo>
                    <a:pt x="12" y="76"/>
                    <a:pt x="11" y="78"/>
                    <a:pt x="11" y="80"/>
                  </a:cubicBezTo>
                  <a:cubicBezTo>
                    <a:pt x="10" y="82"/>
                    <a:pt x="10" y="84"/>
                    <a:pt x="10" y="86"/>
                  </a:cubicBezTo>
                  <a:cubicBezTo>
                    <a:pt x="9" y="88"/>
                    <a:pt x="9" y="90"/>
                    <a:pt x="9" y="92"/>
                  </a:cubicBezTo>
                  <a:cubicBezTo>
                    <a:pt x="8" y="94"/>
                    <a:pt x="8" y="96"/>
                    <a:pt x="8" y="98"/>
                  </a:cubicBezTo>
                  <a:cubicBezTo>
                    <a:pt x="7" y="102"/>
                    <a:pt x="6" y="106"/>
                    <a:pt x="6" y="110"/>
                  </a:cubicBezTo>
                  <a:cubicBezTo>
                    <a:pt x="4" y="119"/>
                    <a:pt x="3" y="127"/>
                    <a:pt x="2" y="136"/>
                  </a:cubicBezTo>
                  <a:cubicBezTo>
                    <a:pt x="1" y="144"/>
                    <a:pt x="0" y="153"/>
                    <a:pt x="0" y="161"/>
                  </a:cubicBezTo>
                  <a:cubicBezTo>
                    <a:pt x="0" y="162"/>
                    <a:pt x="0" y="163"/>
                    <a:pt x="0" y="165"/>
                  </a:cubicBezTo>
                  <a:cubicBezTo>
                    <a:pt x="0" y="165"/>
                    <a:pt x="0" y="166"/>
                    <a:pt x="0" y="167"/>
                  </a:cubicBezTo>
                  <a:cubicBezTo>
                    <a:pt x="0" y="167"/>
                    <a:pt x="0" y="168"/>
                    <a:pt x="0" y="168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23" y="239"/>
                    <a:pt x="23" y="239"/>
                    <a:pt x="23" y="239"/>
                  </a:cubicBezTo>
                  <a:cubicBezTo>
                    <a:pt x="18" y="240"/>
                    <a:pt x="14" y="242"/>
                    <a:pt x="9" y="246"/>
                  </a:cubicBezTo>
                  <a:cubicBezTo>
                    <a:pt x="9" y="246"/>
                    <a:pt x="9" y="246"/>
                    <a:pt x="9" y="246"/>
                  </a:cubicBezTo>
                  <a:cubicBezTo>
                    <a:pt x="9" y="246"/>
                    <a:pt x="9" y="246"/>
                    <a:pt x="9" y="246"/>
                  </a:cubicBezTo>
                  <a:cubicBezTo>
                    <a:pt x="9" y="246"/>
                    <a:pt x="9" y="246"/>
                    <a:pt x="9" y="246"/>
                  </a:cubicBezTo>
                  <a:cubicBezTo>
                    <a:pt x="12" y="252"/>
                    <a:pt x="17" y="256"/>
                    <a:pt x="23" y="260"/>
                  </a:cubicBezTo>
                  <a:cubicBezTo>
                    <a:pt x="24" y="260"/>
                    <a:pt x="24" y="260"/>
                    <a:pt x="24" y="260"/>
                  </a:cubicBezTo>
                  <a:cubicBezTo>
                    <a:pt x="24" y="260"/>
                    <a:pt x="24" y="260"/>
                    <a:pt x="24" y="260"/>
                  </a:cubicBezTo>
                  <a:cubicBezTo>
                    <a:pt x="42" y="260"/>
                    <a:pt x="42" y="260"/>
                    <a:pt x="42" y="260"/>
                  </a:cubicBezTo>
                  <a:cubicBezTo>
                    <a:pt x="12" y="127"/>
                    <a:pt x="49" y="4"/>
                    <a:pt x="50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1" name="Freeform 1104"/>
            <p:cNvSpPr>
              <a:spLocks/>
            </p:cNvSpPr>
            <p:nvPr/>
          </p:nvSpPr>
          <p:spPr bwMode="auto">
            <a:xfrm>
              <a:off x="8567738" y="4992688"/>
              <a:ext cx="69850" cy="50800"/>
            </a:xfrm>
            <a:custGeom>
              <a:avLst/>
              <a:gdLst>
                <a:gd name="T0" fmla="*/ 0 w 22"/>
                <a:gd name="T1" fmla="*/ 0 h 16"/>
                <a:gd name="T2" fmla="*/ 0 w 22"/>
                <a:gd name="T3" fmla="*/ 16 h 16"/>
                <a:gd name="T4" fmla="*/ 22 w 22"/>
                <a:gd name="T5" fmla="*/ 16 h 16"/>
                <a:gd name="T6" fmla="*/ 19 w 22"/>
                <a:gd name="T7" fmla="*/ 0 h 16"/>
                <a:gd name="T8" fmla="*/ 1 w 22"/>
                <a:gd name="T9" fmla="*/ 0 h 16"/>
                <a:gd name="T10" fmla="*/ 0 w 22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6">
                  <a:moveTo>
                    <a:pt x="0" y="0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0"/>
                    <a:pt x="20" y="5"/>
                    <a:pt x="19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2" name="Freeform 1105"/>
            <p:cNvSpPr>
              <a:spLocks noEditPoints="1"/>
            </p:cNvSpPr>
            <p:nvPr/>
          </p:nvSpPr>
          <p:spPr bwMode="auto">
            <a:xfrm>
              <a:off x="8442325" y="5030788"/>
              <a:ext cx="6350" cy="9525"/>
            </a:xfrm>
            <a:custGeom>
              <a:avLst/>
              <a:gdLst>
                <a:gd name="T0" fmla="*/ 0 w 2"/>
                <a:gd name="T1" fmla="*/ 3 h 3"/>
                <a:gd name="T2" fmla="*/ 0 w 2"/>
                <a:gd name="T3" fmla="*/ 3 h 3"/>
                <a:gd name="T4" fmla="*/ 0 w 2"/>
                <a:gd name="T5" fmla="*/ 3 h 3"/>
                <a:gd name="T6" fmla="*/ 0 w 2"/>
                <a:gd name="T7" fmla="*/ 3 h 3"/>
                <a:gd name="T8" fmla="*/ 0 w 2"/>
                <a:gd name="T9" fmla="*/ 3 h 3"/>
                <a:gd name="T10" fmla="*/ 0 w 2"/>
                <a:gd name="T11" fmla="*/ 3 h 3"/>
                <a:gd name="T12" fmla="*/ 0 w 2"/>
                <a:gd name="T13" fmla="*/ 3 h 3"/>
                <a:gd name="T14" fmla="*/ 0 w 2"/>
                <a:gd name="T15" fmla="*/ 3 h 3"/>
                <a:gd name="T16" fmla="*/ 0 w 2"/>
                <a:gd name="T17" fmla="*/ 3 h 3"/>
                <a:gd name="T18" fmla="*/ 0 w 2"/>
                <a:gd name="T19" fmla="*/ 3 h 3"/>
                <a:gd name="T20" fmla="*/ 0 w 2"/>
                <a:gd name="T21" fmla="*/ 3 h 3"/>
                <a:gd name="T22" fmla="*/ 0 w 2"/>
                <a:gd name="T23" fmla="*/ 3 h 3"/>
                <a:gd name="T24" fmla="*/ 0 w 2"/>
                <a:gd name="T25" fmla="*/ 3 h 3"/>
                <a:gd name="T26" fmla="*/ 0 w 2"/>
                <a:gd name="T27" fmla="*/ 3 h 3"/>
                <a:gd name="T28" fmla="*/ 0 w 2"/>
                <a:gd name="T29" fmla="*/ 3 h 3"/>
                <a:gd name="T30" fmla="*/ 0 w 2"/>
                <a:gd name="T31" fmla="*/ 3 h 3"/>
                <a:gd name="T32" fmla="*/ 0 w 2"/>
                <a:gd name="T33" fmla="*/ 3 h 3"/>
                <a:gd name="T34" fmla="*/ 0 w 2"/>
                <a:gd name="T35" fmla="*/ 3 h 3"/>
                <a:gd name="T36" fmla="*/ 1 w 2"/>
                <a:gd name="T37" fmla="*/ 2 h 3"/>
                <a:gd name="T38" fmla="*/ 1 w 2"/>
                <a:gd name="T39" fmla="*/ 2 h 3"/>
                <a:gd name="T40" fmla="*/ 1 w 2"/>
                <a:gd name="T41" fmla="*/ 2 h 3"/>
                <a:gd name="T42" fmla="*/ 1 w 2"/>
                <a:gd name="T43" fmla="*/ 2 h 3"/>
                <a:gd name="T44" fmla="*/ 1 w 2"/>
                <a:gd name="T45" fmla="*/ 2 h 3"/>
                <a:gd name="T46" fmla="*/ 1 w 2"/>
                <a:gd name="T47" fmla="*/ 2 h 3"/>
                <a:gd name="T48" fmla="*/ 1 w 2"/>
                <a:gd name="T49" fmla="*/ 2 h 3"/>
                <a:gd name="T50" fmla="*/ 1 w 2"/>
                <a:gd name="T51" fmla="*/ 1 h 3"/>
                <a:gd name="T52" fmla="*/ 1 w 2"/>
                <a:gd name="T53" fmla="*/ 1 h 3"/>
                <a:gd name="T54" fmla="*/ 1 w 2"/>
                <a:gd name="T55" fmla="*/ 1 h 3"/>
                <a:gd name="T56" fmla="*/ 1 w 2"/>
                <a:gd name="T57" fmla="*/ 1 h 3"/>
                <a:gd name="T58" fmla="*/ 1 w 2"/>
                <a:gd name="T59" fmla="*/ 1 h 3"/>
                <a:gd name="T60" fmla="*/ 1 w 2"/>
                <a:gd name="T61" fmla="*/ 1 h 3"/>
                <a:gd name="T62" fmla="*/ 2 w 2"/>
                <a:gd name="T63" fmla="*/ 1 h 3"/>
                <a:gd name="T64" fmla="*/ 2 w 2"/>
                <a:gd name="T65" fmla="*/ 1 h 3"/>
                <a:gd name="T66" fmla="*/ 2 w 2"/>
                <a:gd name="T67" fmla="*/ 1 h 3"/>
                <a:gd name="T68" fmla="*/ 2 w 2"/>
                <a:gd name="T69" fmla="*/ 1 h 3"/>
                <a:gd name="T70" fmla="*/ 2 w 2"/>
                <a:gd name="T71" fmla="*/ 1 h 3"/>
                <a:gd name="T72" fmla="*/ 2 w 2"/>
                <a:gd name="T73" fmla="*/ 1 h 3"/>
                <a:gd name="T74" fmla="*/ 2 w 2"/>
                <a:gd name="T75" fmla="*/ 0 h 3"/>
                <a:gd name="T76" fmla="*/ 2 w 2"/>
                <a:gd name="T77" fmla="*/ 0 h 3"/>
                <a:gd name="T78" fmla="*/ 2 w 2"/>
                <a:gd name="T79" fmla="*/ 0 h 3"/>
                <a:gd name="T80" fmla="*/ 2 w 2"/>
                <a:gd name="T81" fmla="*/ 0 h 3"/>
                <a:gd name="T82" fmla="*/ 2 w 2"/>
                <a:gd name="T83" fmla="*/ 0 h 3"/>
                <a:gd name="T84" fmla="*/ 2 w 2"/>
                <a:gd name="T8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7B8B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3" name="Freeform 1106"/>
            <p:cNvSpPr>
              <a:spLocks/>
            </p:cNvSpPr>
            <p:nvPr/>
          </p:nvSpPr>
          <p:spPr bwMode="auto">
            <a:xfrm>
              <a:off x="8442325" y="4684713"/>
              <a:ext cx="125413" cy="355600"/>
            </a:xfrm>
            <a:custGeom>
              <a:avLst/>
              <a:gdLst>
                <a:gd name="T0" fmla="*/ 16 w 39"/>
                <a:gd name="T1" fmla="*/ 5 h 112"/>
                <a:gd name="T2" fmla="*/ 16 w 39"/>
                <a:gd name="T3" fmla="*/ 5 h 112"/>
                <a:gd name="T4" fmla="*/ 0 w 39"/>
                <a:gd name="T5" fmla="*/ 112 h 112"/>
                <a:gd name="T6" fmla="*/ 0 w 39"/>
                <a:gd name="T7" fmla="*/ 112 h 112"/>
                <a:gd name="T8" fmla="*/ 0 w 39"/>
                <a:gd name="T9" fmla="*/ 112 h 112"/>
                <a:gd name="T10" fmla="*/ 0 w 39"/>
                <a:gd name="T11" fmla="*/ 112 h 112"/>
                <a:gd name="T12" fmla="*/ 0 w 39"/>
                <a:gd name="T13" fmla="*/ 112 h 112"/>
                <a:gd name="T14" fmla="*/ 0 w 39"/>
                <a:gd name="T15" fmla="*/ 112 h 112"/>
                <a:gd name="T16" fmla="*/ 0 w 39"/>
                <a:gd name="T17" fmla="*/ 112 h 112"/>
                <a:gd name="T18" fmla="*/ 0 w 39"/>
                <a:gd name="T19" fmla="*/ 112 h 112"/>
                <a:gd name="T20" fmla="*/ 0 w 39"/>
                <a:gd name="T21" fmla="*/ 112 h 112"/>
                <a:gd name="T22" fmla="*/ 0 w 39"/>
                <a:gd name="T23" fmla="*/ 112 h 112"/>
                <a:gd name="T24" fmla="*/ 0 w 39"/>
                <a:gd name="T25" fmla="*/ 112 h 112"/>
                <a:gd name="T26" fmla="*/ 0 w 39"/>
                <a:gd name="T27" fmla="*/ 112 h 112"/>
                <a:gd name="T28" fmla="*/ 0 w 39"/>
                <a:gd name="T29" fmla="*/ 112 h 112"/>
                <a:gd name="T30" fmla="*/ 1 w 39"/>
                <a:gd name="T31" fmla="*/ 111 h 112"/>
                <a:gd name="T32" fmla="*/ 1 w 39"/>
                <a:gd name="T33" fmla="*/ 111 h 112"/>
                <a:gd name="T34" fmla="*/ 1 w 39"/>
                <a:gd name="T35" fmla="*/ 111 h 112"/>
                <a:gd name="T36" fmla="*/ 1 w 39"/>
                <a:gd name="T37" fmla="*/ 111 h 112"/>
                <a:gd name="T38" fmla="*/ 1 w 39"/>
                <a:gd name="T39" fmla="*/ 111 h 112"/>
                <a:gd name="T40" fmla="*/ 1 w 39"/>
                <a:gd name="T41" fmla="*/ 110 h 112"/>
                <a:gd name="T42" fmla="*/ 1 w 39"/>
                <a:gd name="T43" fmla="*/ 110 h 112"/>
                <a:gd name="T44" fmla="*/ 1 w 39"/>
                <a:gd name="T45" fmla="*/ 110 h 112"/>
                <a:gd name="T46" fmla="*/ 1 w 39"/>
                <a:gd name="T47" fmla="*/ 110 h 112"/>
                <a:gd name="T48" fmla="*/ 2 w 39"/>
                <a:gd name="T49" fmla="*/ 110 h 112"/>
                <a:gd name="T50" fmla="*/ 2 w 39"/>
                <a:gd name="T51" fmla="*/ 110 h 112"/>
                <a:gd name="T52" fmla="*/ 2 w 39"/>
                <a:gd name="T53" fmla="*/ 110 h 112"/>
                <a:gd name="T54" fmla="*/ 2 w 39"/>
                <a:gd name="T55" fmla="*/ 110 h 112"/>
                <a:gd name="T56" fmla="*/ 2 w 39"/>
                <a:gd name="T57" fmla="*/ 109 h 112"/>
                <a:gd name="T58" fmla="*/ 2 w 39"/>
                <a:gd name="T59" fmla="*/ 109 h 112"/>
                <a:gd name="T60" fmla="*/ 2 w 39"/>
                <a:gd name="T61" fmla="*/ 109 h 112"/>
                <a:gd name="T62" fmla="*/ 2 w 39"/>
                <a:gd name="T63" fmla="*/ 109 h 112"/>
                <a:gd name="T64" fmla="*/ 25 w 39"/>
                <a:gd name="T65" fmla="*/ 83 h 112"/>
                <a:gd name="T66" fmla="*/ 20 w 39"/>
                <a:gd name="T6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9" h="112">
                  <a:moveTo>
                    <a:pt x="20" y="0"/>
                  </a:move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1" y="111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1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2" y="110"/>
                    <a:pt x="2" y="109"/>
                    <a:pt x="2" y="109"/>
                  </a:cubicBezTo>
                  <a:cubicBezTo>
                    <a:pt x="2" y="109"/>
                    <a:pt x="2" y="109"/>
                    <a:pt x="2" y="109"/>
                  </a:cubicBezTo>
                  <a:cubicBezTo>
                    <a:pt x="2" y="109"/>
                    <a:pt x="2" y="109"/>
                    <a:pt x="2" y="109"/>
                  </a:cubicBezTo>
                  <a:cubicBezTo>
                    <a:pt x="2" y="109"/>
                    <a:pt x="2" y="109"/>
                    <a:pt x="2" y="109"/>
                  </a:cubicBezTo>
                  <a:cubicBezTo>
                    <a:pt x="2" y="109"/>
                    <a:pt x="2" y="109"/>
                    <a:pt x="2" y="109"/>
                  </a:cubicBezTo>
                  <a:cubicBezTo>
                    <a:pt x="2" y="109"/>
                    <a:pt x="2" y="109"/>
                    <a:pt x="2" y="109"/>
                  </a:cubicBezTo>
                  <a:cubicBezTo>
                    <a:pt x="2" y="109"/>
                    <a:pt x="2" y="109"/>
                    <a:pt x="2" y="109"/>
                  </a:cubicBezTo>
                  <a:cubicBezTo>
                    <a:pt x="2" y="109"/>
                    <a:pt x="2" y="109"/>
                    <a:pt x="2" y="109"/>
                  </a:cubicBezTo>
                  <a:cubicBezTo>
                    <a:pt x="2" y="109"/>
                    <a:pt x="2" y="109"/>
                    <a:pt x="2" y="109"/>
                  </a:cubicBezTo>
                  <a:cubicBezTo>
                    <a:pt x="6" y="103"/>
                    <a:pt x="15" y="91"/>
                    <a:pt x="25" y="83"/>
                  </a:cubicBezTo>
                  <a:cubicBezTo>
                    <a:pt x="30" y="79"/>
                    <a:pt x="34" y="77"/>
                    <a:pt x="39" y="76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6" name="Rectangle 1138"/>
            <p:cNvSpPr>
              <a:spLocks noChangeArrowheads="1"/>
            </p:cNvSpPr>
            <p:nvPr/>
          </p:nvSpPr>
          <p:spPr bwMode="auto">
            <a:xfrm>
              <a:off x="8609013" y="6742113"/>
              <a:ext cx="9207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7" name="Rectangle 1139"/>
            <p:cNvSpPr>
              <a:spLocks noChangeArrowheads="1"/>
            </p:cNvSpPr>
            <p:nvPr/>
          </p:nvSpPr>
          <p:spPr bwMode="auto">
            <a:xfrm>
              <a:off x="8609013" y="5053013"/>
              <a:ext cx="92075" cy="168910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8" name="Rectangle 1140"/>
            <p:cNvSpPr>
              <a:spLocks noChangeArrowheads="1"/>
            </p:cNvSpPr>
            <p:nvPr/>
          </p:nvSpPr>
          <p:spPr bwMode="auto">
            <a:xfrm>
              <a:off x="8609013" y="5053013"/>
              <a:ext cx="92075" cy="1689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63" name="组合 1162"/>
          <p:cNvGrpSpPr/>
          <p:nvPr/>
        </p:nvGrpSpPr>
        <p:grpSpPr>
          <a:xfrm>
            <a:off x="10679113" y="6145213"/>
            <a:ext cx="225425" cy="720725"/>
            <a:chOff x="10679113" y="6145213"/>
            <a:chExt cx="225425" cy="720725"/>
          </a:xfrm>
        </p:grpSpPr>
        <p:sp>
          <p:nvSpPr>
            <p:cNvPr id="2084" name="Freeform 1107"/>
            <p:cNvSpPr>
              <a:spLocks noEditPoints="1"/>
            </p:cNvSpPr>
            <p:nvPr/>
          </p:nvSpPr>
          <p:spPr bwMode="auto">
            <a:xfrm>
              <a:off x="10704513" y="6145213"/>
              <a:ext cx="168275" cy="430213"/>
            </a:xfrm>
            <a:custGeom>
              <a:avLst/>
              <a:gdLst>
                <a:gd name="T0" fmla="*/ 5 w 53"/>
                <a:gd name="T1" fmla="*/ 128 h 135"/>
                <a:gd name="T2" fmla="*/ 5 w 53"/>
                <a:gd name="T3" fmla="*/ 128 h 135"/>
                <a:gd name="T4" fmla="*/ 12 w 53"/>
                <a:gd name="T5" fmla="*/ 135 h 135"/>
                <a:gd name="T6" fmla="*/ 12 w 53"/>
                <a:gd name="T7" fmla="*/ 135 h 135"/>
                <a:gd name="T8" fmla="*/ 5 w 53"/>
                <a:gd name="T9" fmla="*/ 128 h 135"/>
                <a:gd name="T10" fmla="*/ 5 w 53"/>
                <a:gd name="T11" fmla="*/ 128 h 135"/>
                <a:gd name="T12" fmla="*/ 0 w 53"/>
                <a:gd name="T13" fmla="*/ 85 h 135"/>
                <a:gd name="T14" fmla="*/ 0 w 53"/>
                <a:gd name="T15" fmla="*/ 87 h 135"/>
                <a:gd name="T16" fmla="*/ 0 w 53"/>
                <a:gd name="T17" fmla="*/ 87 h 135"/>
                <a:gd name="T18" fmla="*/ 0 w 53"/>
                <a:gd name="T19" fmla="*/ 85 h 135"/>
                <a:gd name="T20" fmla="*/ 27 w 53"/>
                <a:gd name="T21" fmla="*/ 0 h 135"/>
                <a:gd name="T22" fmla="*/ 27 w 53"/>
                <a:gd name="T23" fmla="*/ 0 h 135"/>
                <a:gd name="T24" fmla="*/ 27 w 53"/>
                <a:gd name="T25" fmla="*/ 0 h 135"/>
                <a:gd name="T26" fmla="*/ 27 w 53"/>
                <a:gd name="T27" fmla="*/ 0 h 135"/>
                <a:gd name="T28" fmla="*/ 27 w 53"/>
                <a:gd name="T29" fmla="*/ 0 h 135"/>
                <a:gd name="T30" fmla="*/ 27 w 53"/>
                <a:gd name="T31" fmla="*/ 0 h 135"/>
                <a:gd name="T32" fmla="*/ 27 w 53"/>
                <a:gd name="T33" fmla="*/ 0 h 135"/>
                <a:gd name="T34" fmla="*/ 22 w 53"/>
                <a:gd name="T35" fmla="*/ 135 h 135"/>
                <a:gd name="T36" fmla="*/ 40 w 53"/>
                <a:gd name="T37" fmla="*/ 135 h 135"/>
                <a:gd name="T38" fmla="*/ 40 w 53"/>
                <a:gd name="T39" fmla="*/ 135 h 135"/>
                <a:gd name="T40" fmla="*/ 48 w 53"/>
                <a:gd name="T41" fmla="*/ 128 h 135"/>
                <a:gd name="T42" fmla="*/ 48 w 53"/>
                <a:gd name="T43" fmla="*/ 128 h 135"/>
                <a:gd name="T44" fmla="*/ 42 w 53"/>
                <a:gd name="T45" fmla="*/ 126 h 135"/>
                <a:gd name="T46" fmla="*/ 52 w 53"/>
                <a:gd name="T47" fmla="*/ 86 h 135"/>
                <a:gd name="T48" fmla="*/ 53 w 53"/>
                <a:gd name="T49" fmla="*/ 87 h 135"/>
                <a:gd name="T50" fmla="*/ 53 w 53"/>
                <a:gd name="T51" fmla="*/ 84 h 135"/>
                <a:gd name="T52" fmla="*/ 52 w 53"/>
                <a:gd name="T53" fmla="*/ 71 h 135"/>
                <a:gd name="T54" fmla="*/ 50 w 53"/>
                <a:gd name="T55" fmla="*/ 57 h 135"/>
                <a:gd name="T56" fmla="*/ 49 w 53"/>
                <a:gd name="T57" fmla="*/ 51 h 135"/>
                <a:gd name="T58" fmla="*/ 48 w 53"/>
                <a:gd name="T59" fmla="*/ 48 h 135"/>
                <a:gd name="T60" fmla="*/ 48 w 53"/>
                <a:gd name="T61" fmla="*/ 45 h 135"/>
                <a:gd name="T62" fmla="*/ 47 w 53"/>
                <a:gd name="T63" fmla="*/ 42 h 135"/>
                <a:gd name="T64" fmla="*/ 47 w 53"/>
                <a:gd name="T65" fmla="*/ 39 h 135"/>
                <a:gd name="T66" fmla="*/ 46 w 53"/>
                <a:gd name="T67" fmla="*/ 36 h 135"/>
                <a:gd name="T68" fmla="*/ 45 w 53"/>
                <a:gd name="T69" fmla="*/ 33 h 135"/>
                <a:gd name="T70" fmla="*/ 44 w 53"/>
                <a:gd name="T71" fmla="*/ 30 h 135"/>
                <a:gd name="T72" fmla="*/ 43 w 53"/>
                <a:gd name="T73" fmla="*/ 27 h 135"/>
                <a:gd name="T74" fmla="*/ 41 w 53"/>
                <a:gd name="T75" fmla="*/ 22 h 135"/>
                <a:gd name="T76" fmla="*/ 37 w 53"/>
                <a:gd name="T77" fmla="*/ 13 h 135"/>
                <a:gd name="T78" fmla="*/ 36 w 53"/>
                <a:gd name="T79" fmla="*/ 12 h 135"/>
                <a:gd name="T80" fmla="*/ 35 w 53"/>
                <a:gd name="T81" fmla="*/ 11 h 135"/>
                <a:gd name="T82" fmla="*/ 35 w 53"/>
                <a:gd name="T83" fmla="*/ 10 h 135"/>
                <a:gd name="T84" fmla="*/ 34 w 53"/>
                <a:gd name="T85" fmla="*/ 9 h 135"/>
                <a:gd name="T86" fmla="*/ 32 w 53"/>
                <a:gd name="T87" fmla="*/ 6 h 135"/>
                <a:gd name="T88" fmla="*/ 30 w 53"/>
                <a:gd name="T89" fmla="*/ 3 h 135"/>
                <a:gd name="T90" fmla="*/ 28 w 53"/>
                <a:gd name="T91" fmla="*/ 2 h 135"/>
                <a:gd name="T92" fmla="*/ 27 w 53"/>
                <a:gd name="T93" fmla="*/ 0 h 135"/>
                <a:gd name="T94" fmla="*/ 27 w 53"/>
                <a:gd name="T9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3" h="135">
                  <a:moveTo>
                    <a:pt x="5" y="128"/>
                  </a:moveTo>
                  <a:cubicBezTo>
                    <a:pt x="5" y="128"/>
                    <a:pt x="5" y="128"/>
                    <a:pt x="5" y="128"/>
                  </a:cubicBezTo>
                  <a:cubicBezTo>
                    <a:pt x="7" y="131"/>
                    <a:pt x="9" y="133"/>
                    <a:pt x="12" y="135"/>
                  </a:cubicBezTo>
                  <a:cubicBezTo>
                    <a:pt x="12" y="135"/>
                    <a:pt x="12" y="135"/>
                    <a:pt x="12" y="135"/>
                  </a:cubicBezTo>
                  <a:cubicBezTo>
                    <a:pt x="9" y="133"/>
                    <a:pt x="7" y="131"/>
                    <a:pt x="5" y="128"/>
                  </a:cubicBezTo>
                  <a:cubicBezTo>
                    <a:pt x="5" y="128"/>
                    <a:pt x="5" y="128"/>
                    <a:pt x="5" y="128"/>
                  </a:cubicBezTo>
                  <a:moveTo>
                    <a:pt x="0" y="85"/>
                  </a:moveTo>
                  <a:cubicBezTo>
                    <a:pt x="0" y="85"/>
                    <a:pt x="0" y="86"/>
                    <a:pt x="0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86"/>
                    <a:pt x="0" y="85"/>
                    <a:pt x="0" y="85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2"/>
                    <a:pt x="7" y="66"/>
                    <a:pt x="22" y="135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44" y="133"/>
                    <a:pt x="46" y="131"/>
                    <a:pt x="48" y="128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46" y="127"/>
                    <a:pt x="44" y="126"/>
                    <a:pt x="42" y="126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6"/>
                    <a:pt x="53" y="85"/>
                    <a:pt x="53" y="84"/>
                  </a:cubicBezTo>
                  <a:cubicBezTo>
                    <a:pt x="53" y="79"/>
                    <a:pt x="52" y="75"/>
                    <a:pt x="52" y="71"/>
                  </a:cubicBezTo>
                  <a:cubicBezTo>
                    <a:pt x="51" y="66"/>
                    <a:pt x="51" y="62"/>
                    <a:pt x="50" y="57"/>
                  </a:cubicBezTo>
                  <a:cubicBezTo>
                    <a:pt x="50" y="55"/>
                    <a:pt x="49" y="53"/>
                    <a:pt x="49" y="51"/>
                  </a:cubicBezTo>
                  <a:cubicBezTo>
                    <a:pt x="49" y="50"/>
                    <a:pt x="49" y="49"/>
                    <a:pt x="48" y="48"/>
                  </a:cubicBezTo>
                  <a:cubicBezTo>
                    <a:pt x="48" y="47"/>
                    <a:pt x="48" y="46"/>
                    <a:pt x="48" y="45"/>
                  </a:cubicBezTo>
                  <a:cubicBezTo>
                    <a:pt x="48" y="44"/>
                    <a:pt x="47" y="43"/>
                    <a:pt x="47" y="42"/>
                  </a:cubicBezTo>
                  <a:cubicBezTo>
                    <a:pt x="47" y="41"/>
                    <a:pt x="47" y="40"/>
                    <a:pt x="47" y="39"/>
                  </a:cubicBezTo>
                  <a:cubicBezTo>
                    <a:pt x="46" y="38"/>
                    <a:pt x="46" y="37"/>
                    <a:pt x="46" y="36"/>
                  </a:cubicBezTo>
                  <a:cubicBezTo>
                    <a:pt x="46" y="35"/>
                    <a:pt x="45" y="34"/>
                    <a:pt x="45" y="33"/>
                  </a:cubicBezTo>
                  <a:cubicBezTo>
                    <a:pt x="45" y="32"/>
                    <a:pt x="45" y="31"/>
                    <a:pt x="44" y="30"/>
                  </a:cubicBezTo>
                  <a:cubicBezTo>
                    <a:pt x="44" y="29"/>
                    <a:pt x="44" y="28"/>
                    <a:pt x="43" y="27"/>
                  </a:cubicBezTo>
                  <a:cubicBezTo>
                    <a:pt x="43" y="25"/>
                    <a:pt x="42" y="24"/>
                    <a:pt x="41" y="22"/>
                  </a:cubicBezTo>
                  <a:cubicBezTo>
                    <a:pt x="40" y="19"/>
                    <a:pt x="38" y="16"/>
                    <a:pt x="37" y="13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3" y="8"/>
                    <a:pt x="33" y="7"/>
                    <a:pt x="32" y="6"/>
                  </a:cubicBezTo>
                  <a:cubicBezTo>
                    <a:pt x="31" y="5"/>
                    <a:pt x="31" y="4"/>
                    <a:pt x="30" y="3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7" y="1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5" name="Freeform 1108"/>
            <p:cNvSpPr>
              <a:spLocks/>
            </p:cNvSpPr>
            <p:nvPr/>
          </p:nvSpPr>
          <p:spPr bwMode="auto">
            <a:xfrm>
              <a:off x="10774363" y="6575425"/>
              <a:ext cx="60325" cy="25400"/>
            </a:xfrm>
            <a:custGeom>
              <a:avLst/>
              <a:gdLst>
                <a:gd name="T0" fmla="*/ 0 w 19"/>
                <a:gd name="T1" fmla="*/ 0 h 8"/>
                <a:gd name="T2" fmla="*/ 2 w 19"/>
                <a:gd name="T3" fmla="*/ 8 h 8"/>
                <a:gd name="T4" fmla="*/ 19 w 19"/>
                <a:gd name="T5" fmla="*/ 8 h 8"/>
                <a:gd name="T6" fmla="*/ 19 w 19"/>
                <a:gd name="T7" fmla="*/ 0 h 8"/>
                <a:gd name="T8" fmla="*/ 18 w 19"/>
                <a:gd name="T9" fmla="*/ 0 h 8"/>
                <a:gd name="T10" fmla="*/ 0 w 19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8">
                  <a:moveTo>
                    <a:pt x="0" y="0"/>
                  </a:moveTo>
                  <a:cubicBezTo>
                    <a:pt x="1" y="3"/>
                    <a:pt x="1" y="6"/>
                    <a:pt x="2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6" name="Freeform 1109"/>
            <p:cNvSpPr>
              <a:spLocks noEditPoints="1"/>
            </p:cNvSpPr>
            <p:nvPr/>
          </p:nvSpPr>
          <p:spPr bwMode="auto">
            <a:xfrm>
              <a:off x="10679113" y="6423025"/>
              <a:ext cx="25400" cy="177800"/>
            </a:xfrm>
            <a:custGeom>
              <a:avLst/>
              <a:gdLst>
                <a:gd name="T0" fmla="*/ 0 w 8"/>
                <a:gd name="T1" fmla="*/ 56 h 56"/>
                <a:gd name="T2" fmla="*/ 0 w 8"/>
                <a:gd name="T3" fmla="*/ 56 h 56"/>
                <a:gd name="T4" fmla="*/ 0 w 8"/>
                <a:gd name="T5" fmla="*/ 56 h 56"/>
                <a:gd name="T6" fmla="*/ 0 w 8"/>
                <a:gd name="T7" fmla="*/ 56 h 56"/>
                <a:gd name="T8" fmla="*/ 8 w 8"/>
                <a:gd name="T9" fmla="*/ 45 h 56"/>
                <a:gd name="T10" fmla="*/ 0 w 8"/>
                <a:gd name="T11" fmla="*/ 56 h 56"/>
                <a:gd name="T12" fmla="*/ 8 w 8"/>
                <a:gd name="T13" fmla="*/ 45 h 56"/>
                <a:gd name="T14" fmla="*/ 8 w 8"/>
                <a:gd name="T15" fmla="*/ 45 h 56"/>
                <a:gd name="T16" fmla="*/ 8 w 8"/>
                <a:gd name="T17" fmla="*/ 45 h 56"/>
                <a:gd name="T18" fmla="*/ 8 w 8"/>
                <a:gd name="T19" fmla="*/ 45 h 56"/>
                <a:gd name="T20" fmla="*/ 8 w 8"/>
                <a:gd name="T21" fmla="*/ 0 h 56"/>
                <a:gd name="T22" fmla="*/ 8 w 8"/>
                <a:gd name="T23" fmla="*/ 0 h 56"/>
                <a:gd name="T24" fmla="*/ 0 w 8"/>
                <a:gd name="T25" fmla="*/ 7 h 56"/>
                <a:gd name="T26" fmla="*/ 8 w 8"/>
                <a:gd name="T27" fmla="*/ 0 h 56"/>
                <a:gd name="T28" fmla="*/ 8 w 8"/>
                <a:gd name="T2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" h="56">
                  <a:moveTo>
                    <a:pt x="0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moveTo>
                    <a:pt x="8" y="45"/>
                  </a:moveTo>
                  <a:cubicBezTo>
                    <a:pt x="4" y="50"/>
                    <a:pt x="0" y="56"/>
                    <a:pt x="0" y="56"/>
                  </a:cubicBezTo>
                  <a:cubicBezTo>
                    <a:pt x="0" y="56"/>
                    <a:pt x="4" y="50"/>
                    <a:pt x="8" y="45"/>
                  </a:cubicBezTo>
                  <a:moveTo>
                    <a:pt x="8" y="45"/>
                  </a:move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7" name="Freeform 1110"/>
            <p:cNvSpPr>
              <a:spLocks/>
            </p:cNvSpPr>
            <p:nvPr/>
          </p:nvSpPr>
          <p:spPr bwMode="auto">
            <a:xfrm>
              <a:off x="10837863" y="6419850"/>
              <a:ext cx="66675" cy="187325"/>
            </a:xfrm>
            <a:custGeom>
              <a:avLst/>
              <a:gdLst>
                <a:gd name="T0" fmla="*/ 10 w 21"/>
                <a:gd name="T1" fmla="*/ 0 h 59"/>
                <a:gd name="T2" fmla="*/ 0 w 21"/>
                <a:gd name="T3" fmla="*/ 40 h 59"/>
                <a:gd name="T4" fmla="*/ 6 w 21"/>
                <a:gd name="T5" fmla="*/ 42 h 59"/>
                <a:gd name="T6" fmla="*/ 21 w 21"/>
                <a:gd name="T7" fmla="*/ 59 h 59"/>
                <a:gd name="T8" fmla="*/ 21 w 21"/>
                <a:gd name="T9" fmla="*/ 10 h 59"/>
                <a:gd name="T10" fmla="*/ 11 w 21"/>
                <a:gd name="T11" fmla="*/ 1 h 59"/>
                <a:gd name="T12" fmla="*/ 10 w 21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59">
                  <a:moveTo>
                    <a:pt x="10" y="0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2" y="40"/>
                    <a:pt x="4" y="41"/>
                    <a:pt x="6" y="42"/>
                  </a:cubicBezTo>
                  <a:cubicBezTo>
                    <a:pt x="14" y="47"/>
                    <a:pt x="21" y="59"/>
                    <a:pt x="21" y="5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8" name="Rectangle 1111"/>
            <p:cNvSpPr>
              <a:spLocks noChangeArrowheads="1"/>
            </p:cNvSpPr>
            <p:nvPr/>
          </p:nvSpPr>
          <p:spPr bwMode="auto">
            <a:xfrm>
              <a:off x="10790238" y="6145213"/>
              <a:ext cx="1588" cy="1588"/>
            </a:xfrm>
            <a:prstGeom prst="rect">
              <a:avLst/>
            </a:pr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9" name="Freeform 1112"/>
            <p:cNvSpPr>
              <a:spLocks/>
            </p:cNvSpPr>
            <p:nvPr/>
          </p:nvSpPr>
          <p:spPr bwMode="auto">
            <a:xfrm>
              <a:off x="10790238" y="61452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0" name="Freeform 1113"/>
            <p:cNvSpPr>
              <a:spLocks noEditPoints="1"/>
            </p:cNvSpPr>
            <p:nvPr/>
          </p:nvSpPr>
          <p:spPr bwMode="auto">
            <a:xfrm>
              <a:off x="10704513" y="6145213"/>
              <a:ext cx="85725" cy="455613"/>
            </a:xfrm>
            <a:custGeom>
              <a:avLst/>
              <a:gdLst>
                <a:gd name="T0" fmla="*/ 24 w 27"/>
                <a:gd name="T1" fmla="*/ 143 h 143"/>
                <a:gd name="T2" fmla="*/ 12 w 27"/>
                <a:gd name="T3" fmla="*/ 143 h 143"/>
                <a:gd name="T4" fmla="*/ 13 w 27"/>
                <a:gd name="T5" fmla="*/ 135 h 143"/>
                <a:gd name="T6" fmla="*/ 12 w 27"/>
                <a:gd name="T7" fmla="*/ 143 h 143"/>
                <a:gd name="T8" fmla="*/ 13 w 27"/>
                <a:gd name="T9" fmla="*/ 135 h 143"/>
                <a:gd name="T10" fmla="*/ 5 w 27"/>
                <a:gd name="T11" fmla="*/ 128 h 143"/>
                <a:gd name="T12" fmla="*/ 5 w 27"/>
                <a:gd name="T13" fmla="*/ 128 h 143"/>
                <a:gd name="T14" fmla="*/ 5 w 27"/>
                <a:gd name="T15" fmla="*/ 128 h 143"/>
                <a:gd name="T16" fmla="*/ 27 w 27"/>
                <a:gd name="T17" fmla="*/ 0 h 143"/>
                <a:gd name="T18" fmla="*/ 25 w 27"/>
                <a:gd name="T19" fmla="*/ 2 h 143"/>
                <a:gd name="T20" fmla="*/ 21 w 27"/>
                <a:gd name="T21" fmla="*/ 6 h 143"/>
                <a:gd name="T22" fmla="*/ 18 w 27"/>
                <a:gd name="T23" fmla="*/ 10 h 143"/>
                <a:gd name="T24" fmla="*/ 17 w 27"/>
                <a:gd name="T25" fmla="*/ 12 h 143"/>
                <a:gd name="T26" fmla="*/ 12 w 27"/>
                <a:gd name="T27" fmla="*/ 22 h 143"/>
                <a:gd name="T28" fmla="*/ 9 w 27"/>
                <a:gd name="T29" fmla="*/ 30 h 143"/>
                <a:gd name="T30" fmla="*/ 7 w 27"/>
                <a:gd name="T31" fmla="*/ 36 h 143"/>
                <a:gd name="T32" fmla="*/ 6 w 27"/>
                <a:gd name="T33" fmla="*/ 42 h 143"/>
                <a:gd name="T34" fmla="*/ 5 w 27"/>
                <a:gd name="T35" fmla="*/ 48 h 143"/>
                <a:gd name="T36" fmla="*/ 3 w 27"/>
                <a:gd name="T37" fmla="*/ 57 h 143"/>
                <a:gd name="T38" fmla="*/ 0 w 27"/>
                <a:gd name="T39" fmla="*/ 84 h 143"/>
                <a:gd name="T40" fmla="*/ 0 w 27"/>
                <a:gd name="T41" fmla="*/ 84 h 143"/>
                <a:gd name="T42" fmla="*/ 3 w 27"/>
                <a:gd name="T43" fmla="*/ 57 h 143"/>
                <a:gd name="T44" fmla="*/ 5 w 27"/>
                <a:gd name="T45" fmla="*/ 48 h 143"/>
                <a:gd name="T46" fmla="*/ 6 w 27"/>
                <a:gd name="T47" fmla="*/ 42 h 143"/>
                <a:gd name="T48" fmla="*/ 7 w 27"/>
                <a:gd name="T49" fmla="*/ 36 h 143"/>
                <a:gd name="T50" fmla="*/ 9 w 27"/>
                <a:gd name="T51" fmla="*/ 30 h 143"/>
                <a:gd name="T52" fmla="*/ 12 w 27"/>
                <a:gd name="T53" fmla="*/ 22 h 143"/>
                <a:gd name="T54" fmla="*/ 17 w 27"/>
                <a:gd name="T55" fmla="*/ 12 h 143"/>
                <a:gd name="T56" fmla="*/ 18 w 27"/>
                <a:gd name="T57" fmla="*/ 10 h 143"/>
                <a:gd name="T58" fmla="*/ 21 w 27"/>
                <a:gd name="T59" fmla="*/ 6 h 143"/>
                <a:gd name="T60" fmla="*/ 25 w 27"/>
                <a:gd name="T61" fmla="*/ 2 h 143"/>
                <a:gd name="T62" fmla="*/ 27 w 27"/>
                <a:gd name="T63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143">
                  <a:moveTo>
                    <a:pt x="12" y="143"/>
                  </a:moveTo>
                  <a:cubicBezTo>
                    <a:pt x="24" y="143"/>
                    <a:pt x="24" y="143"/>
                    <a:pt x="24" y="143"/>
                  </a:cubicBezTo>
                  <a:cubicBezTo>
                    <a:pt x="24" y="143"/>
                    <a:pt x="24" y="143"/>
                    <a:pt x="24" y="143"/>
                  </a:cubicBezTo>
                  <a:cubicBezTo>
                    <a:pt x="12" y="143"/>
                    <a:pt x="12" y="143"/>
                    <a:pt x="12" y="143"/>
                  </a:cubicBezTo>
                  <a:moveTo>
                    <a:pt x="12" y="135"/>
                  </a:moveTo>
                  <a:cubicBezTo>
                    <a:pt x="13" y="135"/>
                    <a:pt x="13" y="135"/>
                    <a:pt x="13" y="135"/>
                  </a:cubicBezTo>
                  <a:cubicBezTo>
                    <a:pt x="12" y="135"/>
                    <a:pt x="12" y="135"/>
                    <a:pt x="12" y="135"/>
                  </a:cubicBezTo>
                  <a:cubicBezTo>
                    <a:pt x="12" y="143"/>
                    <a:pt x="12" y="143"/>
                    <a:pt x="12" y="143"/>
                  </a:cubicBezTo>
                  <a:cubicBezTo>
                    <a:pt x="12" y="135"/>
                    <a:pt x="12" y="135"/>
                    <a:pt x="12" y="135"/>
                  </a:cubicBezTo>
                  <a:cubicBezTo>
                    <a:pt x="13" y="135"/>
                    <a:pt x="13" y="135"/>
                    <a:pt x="13" y="135"/>
                  </a:cubicBezTo>
                  <a:cubicBezTo>
                    <a:pt x="13" y="135"/>
                    <a:pt x="13" y="135"/>
                    <a:pt x="12" y="135"/>
                  </a:cubicBezTo>
                  <a:moveTo>
                    <a:pt x="5" y="128"/>
                  </a:moveTo>
                  <a:cubicBezTo>
                    <a:pt x="3" y="129"/>
                    <a:pt x="2" y="131"/>
                    <a:pt x="0" y="132"/>
                  </a:cubicBezTo>
                  <a:cubicBezTo>
                    <a:pt x="2" y="131"/>
                    <a:pt x="3" y="129"/>
                    <a:pt x="5" y="128"/>
                  </a:cubicBezTo>
                  <a:cubicBezTo>
                    <a:pt x="5" y="128"/>
                    <a:pt x="5" y="128"/>
                    <a:pt x="5" y="128"/>
                  </a:cubicBezTo>
                  <a:cubicBezTo>
                    <a:pt x="5" y="128"/>
                    <a:pt x="5" y="128"/>
                    <a:pt x="5" y="128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5" y="2"/>
                  </a:cubicBezTo>
                  <a:cubicBezTo>
                    <a:pt x="25" y="2"/>
                    <a:pt x="24" y="3"/>
                    <a:pt x="23" y="3"/>
                  </a:cubicBezTo>
                  <a:cubicBezTo>
                    <a:pt x="23" y="4"/>
                    <a:pt x="22" y="5"/>
                    <a:pt x="21" y="6"/>
                  </a:cubicBezTo>
                  <a:cubicBezTo>
                    <a:pt x="21" y="7"/>
                    <a:pt x="20" y="8"/>
                    <a:pt x="19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6"/>
                    <a:pt x="13" y="19"/>
                    <a:pt x="12" y="22"/>
                  </a:cubicBezTo>
                  <a:cubicBezTo>
                    <a:pt x="11" y="24"/>
                    <a:pt x="11" y="25"/>
                    <a:pt x="10" y="27"/>
                  </a:cubicBezTo>
                  <a:cubicBezTo>
                    <a:pt x="10" y="28"/>
                    <a:pt x="9" y="29"/>
                    <a:pt x="9" y="30"/>
                  </a:cubicBezTo>
                  <a:cubicBezTo>
                    <a:pt x="9" y="31"/>
                    <a:pt x="8" y="32"/>
                    <a:pt x="8" y="33"/>
                  </a:cubicBezTo>
                  <a:cubicBezTo>
                    <a:pt x="8" y="34"/>
                    <a:pt x="8" y="35"/>
                    <a:pt x="7" y="36"/>
                  </a:cubicBezTo>
                  <a:cubicBezTo>
                    <a:pt x="7" y="37"/>
                    <a:pt x="7" y="38"/>
                    <a:pt x="7" y="39"/>
                  </a:cubicBezTo>
                  <a:cubicBezTo>
                    <a:pt x="6" y="40"/>
                    <a:pt x="6" y="41"/>
                    <a:pt x="6" y="42"/>
                  </a:cubicBezTo>
                  <a:cubicBezTo>
                    <a:pt x="6" y="43"/>
                    <a:pt x="6" y="44"/>
                    <a:pt x="5" y="45"/>
                  </a:cubicBezTo>
                  <a:cubicBezTo>
                    <a:pt x="5" y="46"/>
                    <a:pt x="5" y="47"/>
                    <a:pt x="5" y="48"/>
                  </a:cubicBezTo>
                  <a:cubicBezTo>
                    <a:pt x="5" y="49"/>
                    <a:pt x="5" y="50"/>
                    <a:pt x="4" y="51"/>
                  </a:cubicBezTo>
                  <a:cubicBezTo>
                    <a:pt x="4" y="53"/>
                    <a:pt x="4" y="55"/>
                    <a:pt x="3" y="57"/>
                  </a:cubicBezTo>
                  <a:cubicBezTo>
                    <a:pt x="3" y="62"/>
                    <a:pt x="2" y="66"/>
                    <a:pt x="1" y="71"/>
                  </a:cubicBezTo>
                  <a:cubicBezTo>
                    <a:pt x="1" y="75"/>
                    <a:pt x="0" y="79"/>
                    <a:pt x="0" y="84"/>
                  </a:cubicBezTo>
                  <a:cubicBezTo>
                    <a:pt x="0" y="84"/>
                    <a:pt x="0" y="84"/>
                    <a:pt x="0" y="85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79"/>
                    <a:pt x="1" y="75"/>
                    <a:pt x="1" y="71"/>
                  </a:cubicBezTo>
                  <a:cubicBezTo>
                    <a:pt x="2" y="66"/>
                    <a:pt x="3" y="62"/>
                    <a:pt x="3" y="57"/>
                  </a:cubicBezTo>
                  <a:cubicBezTo>
                    <a:pt x="4" y="55"/>
                    <a:pt x="4" y="53"/>
                    <a:pt x="4" y="51"/>
                  </a:cubicBezTo>
                  <a:cubicBezTo>
                    <a:pt x="5" y="50"/>
                    <a:pt x="5" y="49"/>
                    <a:pt x="5" y="48"/>
                  </a:cubicBezTo>
                  <a:cubicBezTo>
                    <a:pt x="5" y="47"/>
                    <a:pt x="5" y="46"/>
                    <a:pt x="5" y="45"/>
                  </a:cubicBezTo>
                  <a:cubicBezTo>
                    <a:pt x="6" y="44"/>
                    <a:pt x="6" y="43"/>
                    <a:pt x="6" y="42"/>
                  </a:cubicBezTo>
                  <a:cubicBezTo>
                    <a:pt x="6" y="41"/>
                    <a:pt x="6" y="40"/>
                    <a:pt x="7" y="39"/>
                  </a:cubicBezTo>
                  <a:cubicBezTo>
                    <a:pt x="7" y="38"/>
                    <a:pt x="7" y="37"/>
                    <a:pt x="7" y="36"/>
                  </a:cubicBezTo>
                  <a:cubicBezTo>
                    <a:pt x="8" y="35"/>
                    <a:pt x="8" y="34"/>
                    <a:pt x="8" y="33"/>
                  </a:cubicBezTo>
                  <a:cubicBezTo>
                    <a:pt x="8" y="32"/>
                    <a:pt x="9" y="31"/>
                    <a:pt x="9" y="30"/>
                  </a:cubicBezTo>
                  <a:cubicBezTo>
                    <a:pt x="9" y="29"/>
                    <a:pt x="10" y="28"/>
                    <a:pt x="10" y="27"/>
                  </a:cubicBezTo>
                  <a:cubicBezTo>
                    <a:pt x="11" y="25"/>
                    <a:pt x="11" y="24"/>
                    <a:pt x="12" y="22"/>
                  </a:cubicBezTo>
                  <a:cubicBezTo>
                    <a:pt x="13" y="19"/>
                    <a:pt x="15" y="16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8"/>
                    <a:pt x="21" y="7"/>
                    <a:pt x="21" y="6"/>
                  </a:cubicBezTo>
                  <a:cubicBezTo>
                    <a:pt x="22" y="5"/>
                    <a:pt x="23" y="4"/>
                    <a:pt x="23" y="3"/>
                  </a:cubicBezTo>
                  <a:cubicBezTo>
                    <a:pt x="24" y="3"/>
                    <a:pt x="25" y="2"/>
                    <a:pt x="25" y="2"/>
                  </a:cubicBezTo>
                  <a:cubicBezTo>
                    <a:pt x="26" y="1"/>
                    <a:pt x="26" y="1"/>
                    <a:pt x="26" y="0"/>
                  </a:cubicBezTo>
                  <a:cubicBezTo>
                    <a:pt x="27" y="0"/>
                    <a:pt x="27" y="0"/>
                    <a:pt x="27" y="0"/>
                  </a:cubicBezTo>
                </a:path>
              </a:pathLst>
            </a:custGeom>
            <a:solidFill>
              <a:srgbClr val="7B8B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1" name="Freeform 1114"/>
            <p:cNvSpPr>
              <a:spLocks/>
            </p:cNvSpPr>
            <p:nvPr/>
          </p:nvSpPr>
          <p:spPr bwMode="auto">
            <a:xfrm>
              <a:off x="10704513" y="6145213"/>
              <a:ext cx="85725" cy="430213"/>
            </a:xfrm>
            <a:custGeom>
              <a:avLst/>
              <a:gdLst>
                <a:gd name="T0" fmla="*/ 27 w 27"/>
                <a:gd name="T1" fmla="*/ 0 h 135"/>
                <a:gd name="T2" fmla="*/ 27 w 27"/>
                <a:gd name="T3" fmla="*/ 0 h 135"/>
                <a:gd name="T4" fmla="*/ 26 w 27"/>
                <a:gd name="T5" fmla="*/ 0 h 135"/>
                <a:gd name="T6" fmla="*/ 25 w 27"/>
                <a:gd name="T7" fmla="*/ 2 h 135"/>
                <a:gd name="T8" fmla="*/ 23 w 27"/>
                <a:gd name="T9" fmla="*/ 3 h 135"/>
                <a:gd name="T10" fmla="*/ 21 w 27"/>
                <a:gd name="T11" fmla="*/ 6 h 135"/>
                <a:gd name="T12" fmla="*/ 19 w 27"/>
                <a:gd name="T13" fmla="*/ 9 h 135"/>
                <a:gd name="T14" fmla="*/ 18 w 27"/>
                <a:gd name="T15" fmla="*/ 10 h 135"/>
                <a:gd name="T16" fmla="*/ 18 w 27"/>
                <a:gd name="T17" fmla="*/ 11 h 135"/>
                <a:gd name="T18" fmla="*/ 17 w 27"/>
                <a:gd name="T19" fmla="*/ 12 h 135"/>
                <a:gd name="T20" fmla="*/ 17 w 27"/>
                <a:gd name="T21" fmla="*/ 13 h 135"/>
                <a:gd name="T22" fmla="*/ 12 w 27"/>
                <a:gd name="T23" fmla="*/ 22 h 135"/>
                <a:gd name="T24" fmla="*/ 10 w 27"/>
                <a:gd name="T25" fmla="*/ 27 h 135"/>
                <a:gd name="T26" fmla="*/ 9 w 27"/>
                <a:gd name="T27" fmla="*/ 30 h 135"/>
                <a:gd name="T28" fmla="*/ 8 w 27"/>
                <a:gd name="T29" fmla="*/ 33 h 135"/>
                <a:gd name="T30" fmla="*/ 7 w 27"/>
                <a:gd name="T31" fmla="*/ 36 h 135"/>
                <a:gd name="T32" fmla="*/ 7 w 27"/>
                <a:gd name="T33" fmla="*/ 39 h 135"/>
                <a:gd name="T34" fmla="*/ 6 w 27"/>
                <a:gd name="T35" fmla="*/ 42 h 135"/>
                <a:gd name="T36" fmla="*/ 5 w 27"/>
                <a:gd name="T37" fmla="*/ 45 h 135"/>
                <a:gd name="T38" fmla="*/ 5 w 27"/>
                <a:gd name="T39" fmla="*/ 48 h 135"/>
                <a:gd name="T40" fmla="*/ 4 w 27"/>
                <a:gd name="T41" fmla="*/ 51 h 135"/>
                <a:gd name="T42" fmla="*/ 3 w 27"/>
                <a:gd name="T43" fmla="*/ 57 h 135"/>
                <a:gd name="T44" fmla="*/ 1 w 27"/>
                <a:gd name="T45" fmla="*/ 71 h 135"/>
                <a:gd name="T46" fmla="*/ 0 w 27"/>
                <a:gd name="T47" fmla="*/ 84 h 135"/>
                <a:gd name="T48" fmla="*/ 0 w 27"/>
                <a:gd name="T49" fmla="*/ 85 h 135"/>
                <a:gd name="T50" fmla="*/ 0 w 27"/>
                <a:gd name="T51" fmla="*/ 87 h 135"/>
                <a:gd name="T52" fmla="*/ 3 w 27"/>
                <a:gd name="T53" fmla="*/ 85 h 135"/>
                <a:gd name="T54" fmla="*/ 12 w 27"/>
                <a:gd name="T55" fmla="*/ 124 h 135"/>
                <a:gd name="T56" fmla="*/ 5 w 27"/>
                <a:gd name="T57" fmla="*/ 128 h 135"/>
                <a:gd name="T58" fmla="*/ 5 w 27"/>
                <a:gd name="T59" fmla="*/ 128 h 135"/>
                <a:gd name="T60" fmla="*/ 5 w 27"/>
                <a:gd name="T61" fmla="*/ 128 h 135"/>
                <a:gd name="T62" fmla="*/ 12 w 27"/>
                <a:gd name="T63" fmla="*/ 135 h 135"/>
                <a:gd name="T64" fmla="*/ 12 w 27"/>
                <a:gd name="T65" fmla="*/ 135 h 135"/>
                <a:gd name="T66" fmla="*/ 13 w 27"/>
                <a:gd name="T67" fmla="*/ 135 h 135"/>
                <a:gd name="T68" fmla="*/ 22 w 27"/>
                <a:gd name="T69" fmla="*/ 135 h 135"/>
                <a:gd name="T70" fmla="*/ 27 w 27"/>
                <a:gd name="T7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" h="135"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5" y="2"/>
                  </a:cubicBezTo>
                  <a:cubicBezTo>
                    <a:pt x="25" y="2"/>
                    <a:pt x="24" y="3"/>
                    <a:pt x="23" y="3"/>
                  </a:cubicBezTo>
                  <a:cubicBezTo>
                    <a:pt x="23" y="4"/>
                    <a:pt x="22" y="5"/>
                    <a:pt x="21" y="6"/>
                  </a:cubicBezTo>
                  <a:cubicBezTo>
                    <a:pt x="21" y="7"/>
                    <a:pt x="20" y="8"/>
                    <a:pt x="19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6"/>
                    <a:pt x="13" y="19"/>
                    <a:pt x="12" y="22"/>
                  </a:cubicBezTo>
                  <a:cubicBezTo>
                    <a:pt x="11" y="24"/>
                    <a:pt x="11" y="25"/>
                    <a:pt x="10" y="27"/>
                  </a:cubicBezTo>
                  <a:cubicBezTo>
                    <a:pt x="10" y="28"/>
                    <a:pt x="9" y="29"/>
                    <a:pt x="9" y="30"/>
                  </a:cubicBezTo>
                  <a:cubicBezTo>
                    <a:pt x="9" y="31"/>
                    <a:pt x="8" y="32"/>
                    <a:pt x="8" y="33"/>
                  </a:cubicBezTo>
                  <a:cubicBezTo>
                    <a:pt x="8" y="34"/>
                    <a:pt x="8" y="35"/>
                    <a:pt x="7" y="36"/>
                  </a:cubicBezTo>
                  <a:cubicBezTo>
                    <a:pt x="7" y="37"/>
                    <a:pt x="7" y="38"/>
                    <a:pt x="7" y="39"/>
                  </a:cubicBezTo>
                  <a:cubicBezTo>
                    <a:pt x="6" y="40"/>
                    <a:pt x="6" y="41"/>
                    <a:pt x="6" y="42"/>
                  </a:cubicBezTo>
                  <a:cubicBezTo>
                    <a:pt x="6" y="43"/>
                    <a:pt x="6" y="44"/>
                    <a:pt x="5" y="45"/>
                  </a:cubicBezTo>
                  <a:cubicBezTo>
                    <a:pt x="5" y="46"/>
                    <a:pt x="5" y="47"/>
                    <a:pt x="5" y="48"/>
                  </a:cubicBezTo>
                  <a:cubicBezTo>
                    <a:pt x="5" y="49"/>
                    <a:pt x="5" y="50"/>
                    <a:pt x="4" y="51"/>
                  </a:cubicBezTo>
                  <a:cubicBezTo>
                    <a:pt x="4" y="53"/>
                    <a:pt x="4" y="55"/>
                    <a:pt x="3" y="57"/>
                  </a:cubicBezTo>
                  <a:cubicBezTo>
                    <a:pt x="3" y="62"/>
                    <a:pt x="2" y="66"/>
                    <a:pt x="1" y="71"/>
                  </a:cubicBezTo>
                  <a:cubicBezTo>
                    <a:pt x="1" y="75"/>
                    <a:pt x="0" y="79"/>
                    <a:pt x="0" y="84"/>
                  </a:cubicBezTo>
                  <a:cubicBezTo>
                    <a:pt x="0" y="84"/>
                    <a:pt x="0" y="84"/>
                    <a:pt x="0" y="85"/>
                  </a:cubicBezTo>
                  <a:cubicBezTo>
                    <a:pt x="0" y="85"/>
                    <a:pt x="0" y="86"/>
                    <a:pt x="0" y="87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0" y="125"/>
                    <a:pt x="7" y="126"/>
                    <a:pt x="5" y="128"/>
                  </a:cubicBezTo>
                  <a:cubicBezTo>
                    <a:pt x="5" y="128"/>
                    <a:pt x="5" y="128"/>
                    <a:pt x="5" y="128"/>
                  </a:cubicBezTo>
                  <a:cubicBezTo>
                    <a:pt x="5" y="128"/>
                    <a:pt x="5" y="128"/>
                    <a:pt x="5" y="128"/>
                  </a:cubicBezTo>
                  <a:cubicBezTo>
                    <a:pt x="7" y="131"/>
                    <a:pt x="9" y="133"/>
                    <a:pt x="12" y="135"/>
                  </a:cubicBezTo>
                  <a:cubicBezTo>
                    <a:pt x="12" y="135"/>
                    <a:pt x="12" y="135"/>
                    <a:pt x="12" y="135"/>
                  </a:cubicBezTo>
                  <a:cubicBezTo>
                    <a:pt x="13" y="135"/>
                    <a:pt x="13" y="135"/>
                    <a:pt x="13" y="135"/>
                  </a:cubicBezTo>
                  <a:cubicBezTo>
                    <a:pt x="22" y="135"/>
                    <a:pt x="22" y="135"/>
                    <a:pt x="22" y="135"/>
                  </a:cubicBezTo>
                  <a:cubicBezTo>
                    <a:pt x="7" y="66"/>
                    <a:pt x="26" y="2"/>
                    <a:pt x="27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2" name="Freeform 1115"/>
            <p:cNvSpPr>
              <a:spLocks/>
            </p:cNvSpPr>
            <p:nvPr/>
          </p:nvSpPr>
          <p:spPr bwMode="auto">
            <a:xfrm>
              <a:off x="10742613" y="6575425"/>
              <a:ext cx="38100" cy="25400"/>
            </a:xfrm>
            <a:custGeom>
              <a:avLst/>
              <a:gdLst>
                <a:gd name="T0" fmla="*/ 0 w 12"/>
                <a:gd name="T1" fmla="*/ 0 h 8"/>
                <a:gd name="T2" fmla="*/ 0 w 12"/>
                <a:gd name="T3" fmla="*/ 8 h 8"/>
                <a:gd name="T4" fmla="*/ 12 w 12"/>
                <a:gd name="T5" fmla="*/ 8 h 8"/>
                <a:gd name="T6" fmla="*/ 10 w 12"/>
                <a:gd name="T7" fmla="*/ 0 h 8"/>
                <a:gd name="T8" fmla="*/ 1 w 12"/>
                <a:gd name="T9" fmla="*/ 0 h 8"/>
                <a:gd name="T10" fmla="*/ 0 w 12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8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6"/>
                    <a:pt x="11" y="3"/>
                    <a:pt x="1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3" name="Freeform 1116"/>
            <p:cNvSpPr>
              <a:spLocks noEditPoints="1"/>
            </p:cNvSpPr>
            <p:nvPr/>
          </p:nvSpPr>
          <p:spPr bwMode="auto">
            <a:xfrm>
              <a:off x="10679113" y="6565900"/>
              <a:ext cx="25400" cy="34925"/>
            </a:xfrm>
            <a:custGeom>
              <a:avLst/>
              <a:gdLst>
                <a:gd name="T0" fmla="*/ 0 w 8"/>
                <a:gd name="T1" fmla="*/ 11 h 11"/>
                <a:gd name="T2" fmla="*/ 0 w 8"/>
                <a:gd name="T3" fmla="*/ 11 h 11"/>
                <a:gd name="T4" fmla="*/ 0 w 8"/>
                <a:gd name="T5" fmla="*/ 11 h 11"/>
                <a:gd name="T6" fmla="*/ 8 w 8"/>
                <a:gd name="T7" fmla="*/ 0 h 11"/>
                <a:gd name="T8" fmla="*/ 8 w 8"/>
                <a:gd name="T9" fmla="*/ 0 h 11"/>
                <a:gd name="T10" fmla="*/ 8 w 8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7B8B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4" name="Freeform 1117"/>
            <p:cNvSpPr>
              <a:spLocks/>
            </p:cNvSpPr>
            <p:nvPr/>
          </p:nvSpPr>
          <p:spPr bwMode="auto">
            <a:xfrm>
              <a:off x="10679113" y="6416675"/>
              <a:ext cx="63500" cy="184150"/>
            </a:xfrm>
            <a:custGeom>
              <a:avLst/>
              <a:gdLst>
                <a:gd name="T0" fmla="*/ 11 w 20"/>
                <a:gd name="T1" fmla="*/ 0 h 58"/>
                <a:gd name="T2" fmla="*/ 8 w 20"/>
                <a:gd name="T3" fmla="*/ 2 h 58"/>
                <a:gd name="T4" fmla="*/ 8 w 20"/>
                <a:gd name="T5" fmla="*/ 2 h 58"/>
                <a:gd name="T6" fmla="*/ 0 w 20"/>
                <a:gd name="T7" fmla="*/ 9 h 58"/>
                <a:gd name="T8" fmla="*/ 0 w 20"/>
                <a:gd name="T9" fmla="*/ 58 h 58"/>
                <a:gd name="T10" fmla="*/ 0 w 20"/>
                <a:gd name="T11" fmla="*/ 58 h 58"/>
                <a:gd name="T12" fmla="*/ 0 w 20"/>
                <a:gd name="T13" fmla="*/ 58 h 58"/>
                <a:gd name="T14" fmla="*/ 8 w 20"/>
                <a:gd name="T15" fmla="*/ 47 h 58"/>
                <a:gd name="T16" fmla="*/ 8 w 20"/>
                <a:gd name="T17" fmla="*/ 47 h 58"/>
                <a:gd name="T18" fmla="*/ 8 w 20"/>
                <a:gd name="T19" fmla="*/ 47 h 58"/>
                <a:gd name="T20" fmla="*/ 13 w 20"/>
                <a:gd name="T21" fmla="*/ 43 h 58"/>
                <a:gd name="T22" fmla="*/ 20 w 20"/>
                <a:gd name="T23" fmla="*/ 39 h 58"/>
                <a:gd name="T24" fmla="*/ 11 w 20"/>
                <a:gd name="T2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58">
                  <a:moveTo>
                    <a:pt x="11" y="0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4" y="52"/>
                    <a:pt x="8" y="47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10" y="46"/>
                    <a:pt x="11" y="44"/>
                    <a:pt x="13" y="43"/>
                  </a:cubicBezTo>
                  <a:cubicBezTo>
                    <a:pt x="15" y="41"/>
                    <a:pt x="18" y="40"/>
                    <a:pt x="20" y="39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9" name="Rectangle 1141"/>
            <p:cNvSpPr>
              <a:spLocks noChangeArrowheads="1"/>
            </p:cNvSpPr>
            <p:nvPr/>
          </p:nvSpPr>
          <p:spPr bwMode="auto">
            <a:xfrm>
              <a:off x="10764838" y="6607175"/>
              <a:ext cx="44450" cy="258763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0" name="Rectangle 1142"/>
            <p:cNvSpPr>
              <a:spLocks noChangeArrowheads="1"/>
            </p:cNvSpPr>
            <p:nvPr/>
          </p:nvSpPr>
          <p:spPr bwMode="auto">
            <a:xfrm>
              <a:off x="10764838" y="6607175"/>
              <a:ext cx="4445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050925" y="604838"/>
            <a:ext cx="3621088" cy="6330950"/>
            <a:chOff x="1050925" y="604838"/>
            <a:chExt cx="3621088" cy="6330950"/>
          </a:xfrm>
        </p:grpSpPr>
        <p:sp>
          <p:nvSpPr>
            <p:cNvPr id="1208" name="Freeform 1058"/>
            <p:cNvSpPr>
              <a:spLocks/>
            </p:cNvSpPr>
            <p:nvPr/>
          </p:nvSpPr>
          <p:spPr bwMode="auto">
            <a:xfrm>
              <a:off x="1270751" y="604838"/>
              <a:ext cx="3182938" cy="4913313"/>
            </a:xfrm>
            <a:custGeom>
              <a:avLst/>
              <a:gdLst>
                <a:gd name="T0" fmla="*/ 500 w 999"/>
                <a:gd name="T1" fmla="*/ 0 h 1542"/>
                <a:gd name="T2" fmla="*/ 237 w 999"/>
                <a:gd name="T3" fmla="*/ 1542 h 1542"/>
                <a:gd name="T4" fmla="*/ 500 w 999"/>
                <a:gd name="T5" fmla="*/ 1542 h 1542"/>
                <a:gd name="T6" fmla="*/ 762 w 999"/>
                <a:gd name="T7" fmla="*/ 1542 h 1542"/>
                <a:gd name="T8" fmla="*/ 500 w 999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9" h="1542">
                  <a:moveTo>
                    <a:pt x="500" y="0"/>
                  </a:moveTo>
                  <a:cubicBezTo>
                    <a:pt x="500" y="0"/>
                    <a:pt x="0" y="584"/>
                    <a:pt x="237" y="1542"/>
                  </a:cubicBezTo>
                  <a:cubicBezTo>
                    <a:pt x="500" y="1542"/>
                    <a:pt x="500" y="1542"/>
                    <a:pt x="500" y="1542"/>
                  </a:cubicBezTo>
                  <a:cubicBezTo>
                    <a:pt x="762" y="1542"/>
                    <a:pt x="762" y="1542"/>
                    <a:pt x="762" y="1542"/>
                  </a:cubicBezTo>
                  <a:cubicBezTo>
                    <a:pt x="999" y="584"/>
                    <a:pt x="500" y="0"/>
                    <a:pt x="500" y="0"/>
                  </a:cubicBezTo>
                </a:path>
              </a:pathLst>
            </a:custGeom>
            <a:solidFill>
              <a:srgbClr val="FDD4C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3" name="Oval 604"/>
            <p:cNvSpPr>
              <a:spLocks noChangeArrowheads="1"/>
            </p:cNvSpPr>
            <p:nvPr/>
          </p:nvSpPr>
          <p:spPr bwMode="auto">
            <a:xfrm>
              <a:off x="2338388" y="6088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4" name="Oval 605"/>
            <p:cNvSpPr>
              <a:spLocks noChangeArrowheads="1"/>
            </p:cNvSpPr>
            <p:nvPr/>
          </p:nvSpPr>
          <p:spPr bwMode="auto">
            <a:xfrm>
              <a:off x="2338388" y="618490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5" name="Oval 606"/>
            <p:cNvSpPr>
              <a:spLocks noChangeArrowheads="1"/>
            </p:cNvSpPr>
            <p:nvPr/>
          </p:nvSpPr>
          <p:spPr bwMode="auto">
            <a:xfrm>
              <a:off x="2338388" y="628015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6" name="Oval 607"/>
            <p:cNvSpPr>
              <a:spLocks noChangeArrowheads="1"/>
            </p:cNvSpPr>
            <p:nvPr/>
          </p:nvSpPr>
          <p:spPr bwMode="auto">
            <a:xfrm>
              <a:off x="2338388" y="637540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7" name="Oval 608"/>
            <p:cNvSpPr>
              <a:spLocks noChangeArrowheads="1"/>
            </p:cNvSpPr>
            <p:nvPr/>
          </p:nvSpPr>
          <p:spPr bwMode="auto">
            <a:xfrm>
              <a:off x="2338388" y="647065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8" name="Oval 609"/>
            <p:cNvSpPr>
              <a:spLocks noChangeArrowheads="1"/>
            </p:cNvSpPr>
            <p:nvPr/>
          </p:nvSpPr>
          <p:spPr bwMode="auto">
            <a:xfrm>
              <a:off x="2338388" y="6562725"/>
              <a:ext cx="38100" cy="42863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9" name="Oval 610"/>
            <p:cNvSpPr>
              <a:spLocks noChangeArrowheads="1"/>
            </p:cNvSpPr>
            <p:nvPr/>
          </p:nvSpPr>
          <p:spPr bwMode="auto">
            <a:xfrm>
              <a:off x="2338388" y="6659563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0" name="Oval 611"/>
            <p:cNvSpPr>
              <a:spLocks noChangeArrowheads="1"/>
            </p:cNvSpPr>
            <p:nvPr/>
          </p:nvSpPr>
          <p:spPr bwMode="auto">
            <a:xfrm>
              <a:off x="2338388" y="675481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1" name="Oval 612"/>
            <p:cNvSpPr>
              <a:spLocks noChangeArrowheads="1"/>
            </p:cNvSpPr>
            <p:nvPr/>
          </p:nvSpPr>
          <p:spPr bwMode="auto">
            <a:xfrm>
              <a:off x="2338388" y="6850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0" name="Oval 631"/>
            <p:cNvSpPr>
              <a:spLocks noChangeArrowheads="1"/>
            </p:cNvSpPr>
            <p:nvPr/>
          </p:nvSpPr>
          <p:spPr bwMode="auto">
            <a:xfrm>
              <a:off x="2401888" y="6137275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1" name="Oval 632"/>
            <p:cNvSpPr>
              <a:spLocks noChangeArrowheads="1"/>
            </p:cNvSpPr>
            <p:nvPr/>
          </p:nvSpPr>
          <p:spPr bwMode="auto">
            <a:xfrm>
              <a:off x="2401888" y="6232525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2" name="Oval 633"/>
            <p:cNvSpPr>
              <a:spLocks noChangeArrowheads="1"/>
            </p:cNvSpPr>
            <p:nvPr/>
          </p:nvSpPr>
          <p:spPr bwMode="auto">
            <a:xfrm>
              <a:off x="2401888" y="6327775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3" name="Oval 634"/>
            <p:cNvSpPr>
              <a:spLocks noChangeArrowheads="1"/>
            </p:cNvSpPr>
            <p:nvPr/>
          </p:nvSpPr>
          <p:spPr bwMode="auto">
            <a:xfrm>
              <a:off x="2401888" y="6423025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4" name="Oval 635"/>
            <p:cNvSpPr>
              <a:spLocks noChangeArrowheads="1"/>
            </p:cNvSpPr>
            <p:nvPr/>
          </p:nvSpPr>
          <p:spPr bwMode="auto">
            <a:xfrm>
              <a:off x="2401888" y="6515100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5" name="Oval 636"/>
            <p:cNvSpPr>
              <a:spLocks noChangeArrowheads="1"/>
            </p:cNvSpPr>
            <p:nvPr/>
          </p:nvSpPr>
          <p:spPr bwMode="auto">
            <a:xfrm>
              <a:off x="2401888" y="6611938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6" name="Oval 637"/>
            <p:cNvSpPr>
              <a:spLocks noChangeArrowheads="1"/>
            </p:cNvSpPr>
            <p:nvPr/>
          </p:nvSpPr>
          <p:spPr bwMode="auto">
            <a:xfrm>
              <a:off x="2401888" y="6707188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7" name="Oval 638"/>
            <p:cNvSpPr>
              <a:spLocks noChangeArrowheads="1"/>
            </p:cNvSpPr>
            <p:nvPr/>
          </p:nvSpPr>
          <p:spPr bwMode="auto">
            <a:xfrm>
              <a:off x="2401888" y="6802438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8" name="Oval 639"/>
            <p:cNvSpPr>
              <a:spLocks noChangeArrowheads="1"/>
            </p:cNvSpPr>
            <p:nvPr/>
          </p:nvSpPr>
          <p:spPr bwMode="auto">
            <a:xfrm>
              <a:off x="2401888" y="6897688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6" name="Oval 657"/>
            <p:cNvSpPr>
              <a:spLocks noChangeArrowheads="1"/>
            </p:cNvSpPr>
            <p:nvPr/>
          </p:nvSpPr>
          <p:spPr bwMode="auto">
            <a:xfrm>
              <a:off x="2465388" y="6088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7" name="Oval 658"/>
            <p:cNvSpPr>
              <a:spLocks noChangeArrowheads="1"/>
            </p:cNvSpPr>
            <p:nvPr/>
          </p:nvSpPr>
          <p:spPr bwMode="auto">
            <a:xfrm>
              <a:off x="2465388" y="618490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8" name="Oval 659"/>
            <p:cNvSpPr>
              <a:spLocks noChangeArrowheads="1"/>
            </p:cNvSpPr>
            <p:nvPr/>
          </p:nvSpPr>
          <p:spPr bwMode="auto">
            <a:xfrm>
              <a:off x="2465388" y="628015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9" name="Oval 660"/>
            <p:cNvSpPr>
              <a:spLocks noChangeArrowheads="1"/>
            </p:cNvSpPr>
            <p:nvPr/>
          </p:nvSpPr>
          <p:spPr bwMode="auto">
            <a:xfrm>
              <a:off x="2465388" y="637540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0" name="Oval 661"/>
            <p:cNvSpPr>
              <a:spLocks noChangeArrowheads="1"/>
            </p:cNvSpPr>
            <p:nvPr/>
          </p:nvSpPr>
          <p:spPr bwMode="auto">
            <a:xfrm>
              <a:off x="2465388" y="647065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1" name="Oval 662"/>
            <p:cNvSpPr>
              <a:spLocks noChangeArrowheads="1"/>
            </p:cNvSpPr>
            <p:nvPr/>
          </p:nvSpPr>
          <p:spPr bwMode="auto">
            <a:xfrm>
              <a:off x="2465388" y="6562725"/>
              <a:ext cx="38100" cy="42863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2" name="Oval 663"/>
            <p:cNvSpPr>
              <a:spLocks noChangeArrowheads="1"/>
            </p:cNvSpPr>
            <p:nvPr/>
          </p:nvSpPr>
          <p:spPr bwMode="auto">
            <a:xfrm>
              <a:off x="2465388" y="6659563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3" name="Oval 664"/>
            <p:cNvSpPr>
              <a:spLocks noChangeArrowheads="1"/>
            </p:cNvSpPr>
            <p:nvPr/>
          </p:nvSpPr>
          <p:spPr bwMode="auto">
            <a:xfrm>
              <a:off x="2465388" y="675481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4" name="Oval 665"/>
            <p:cNvSpPr>
              <a:spLocks noChangeArrowheads="1"/>
            </p:cNvSpPr>
            <p:nvPr/>
          </p:nvSpPr>
          <p:spPr bwMode="auto">
            <a:xfrm>
              <a:off x="2465388" y="6850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3" name="Oval 684"/>
            <p:cNvSpPr>
              <a:spLocks noChangeArrowheads="1"/>
            </p:cNvSpPr>
            <p:nvPr/>
          </p:nvSpPr>
          <p:spPr bwMode="auto">
            <a:xfrm>
              <a:off x="2525713" y="6137275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4" name="Oval 685"/>
            <p:cNvSpPr>
              <a:spLocks noChangeArrowheads="1"/>
            </p:cNvSpPr>
            <p:nvPr/>
          </p:nvSpPr>
          <p:spPr bwMode="auto">
            <a:xfrm>
              <a:off x="2525713" y="6232525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5" name="Oval 686"/>
            <p:cNvSpPr>
              <a:spLocks noChangeArrowheads="1"/>
            </p:cNvSpPr>
            <p:nvPr/>
          </p:nvSpPr>
          <p:spPr bwMode="auto">
            <a:xfrm>
              <a:off x="2525713" y="6327775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6" name="Oval 687"/>
            <p:cNvSpPr>
              <a:spLocks noChangeArrowheads="1"/>
            </p:cNvSpPr>
            <p:nvPr/>
          </p:nvSpPr>
          <p:spPr bwMode="auto">
            <a:xfrm>
              <a:off x="2525713" y="6423025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7" name="Oval 688"/>
            <p:cNvSpPr>
              <a:spLocks noChangeArrowheads="1"/>
            </p:cNvSpPr>
            <p:nvPr/>
          </p:nvSpPr>
          <p:spPr bwMode="auto">
            <a:xfrm>
              <a:off x="2525713" y="6515100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8" name="Oval 689"/>
            <p:cNvSpPr>
              <a:spLocks noChangeArrowheads="1"/>
            </p:cNvSpPr>
            <p:nvPr/>
          </p:nvSpPr>
          <p:spPr bwMode="auto">
            <a:xfrm>
              <a:off x="2525713" y="6611938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9" name="Oval 690"/>
            <p:cNvSpPr>
              <a:spLocks noChangeArrowheads="1"/>
            </p:cNvSpPr>
            <p:nvPr/>
          </p:nvSpPr>
          <p:spPr bwMode="auto">
            <a:xfrm>
              <a:off x="2525713" y="6707188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0" name="Oval 691"/>
            <p:cNvSpPr>
              <a:spLocks noChangeArrowheads="1"/>
            </p:cNvSpPr>
            <p:nvPr/>
          </p:nvSpPr>
          <p:spPr bwMode="auto">
            <a:xfrm>
              <a:off x="2525713" y="6802438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1" name="Oval 692"/>
            <p:cNvSpPr>
              <a:spLocks noChangeArrowheads="1"/>
            </p:cNvSpPr>
            <p:nvPr/>
          </p:nvSpPr>
          <p:spPr bwMode="auto">
            <a:xfrm>
              <a:off x="2525713" y="6897688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9" name="Oval 710"/>
            <p:cNvSpPr>
              <a:spLocks noChangeArrowheads="1"/>
            </p:cNvSpPr>
            <p:nvPr/>
          </p:nvSpPr>
          <p:spPr bwMode="auto">
            <a:xfrm>
              <a:off x="2589213" y="6088063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0" name="Oval 711"/>
            <p:cNvSpPr>
              <a:spLocks noChangeArrowheads="1"/>
            </p:cNvSpPr>
            <p:nvPr/>
          </p:nvSpPr>
          <p:spPr bwMode="auto">
            <a:xfrm>
              <a:off x="2589213" y="6184900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1" name="Oval 712"/>
            <p:cNvSpPr>
              <a:spLocks noChangeArrowheads="1"/>
            </p:cNvSpPr>
            <p:nvPr/>
          </p:nvSpPr>
          <p:spPr bwMode="auto">
            <a:xfrm>
              <a:off x="2589213" y="6280150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2" name="Oval 713"/>
            <p:cNvSpPr>
              <a:spLocks noChangeArrowheads="1"/>
            </p:cNvSpPr>
            <p:nvPr/>
          </p:nvSpPr>
          <p:spPr bwMode="auto">
            <a:xfrm>
              <a:off x="2589213" y="6375400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3" name="Oval 714"/>
            <p:cNvSpPr>
              <a:spLocks noChangeArrowheads="1"/>
            </p:cNvSpPr>
            <p:nvPr/>
          </p:nvSpPr>
          <p:spPr bwMode="auto">
            <a:xfrm>
              <a:off x="2589213" y="6470650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4" name="Oval 715"/>
            <p:cNvSpPr>
              <a:spLocks noChangeArrowheads="1"/>
            </p:cNvSpPr>
            <p:nvPr/>
          </p:nvSpPr>
          <p:spPr bwMode="auto">
            <a:xfrm>
              <a:off x="2589213" y="6562725"/>
              <a:ext cx="41275" cy="42863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5" name="Oval 716"/>
            <p:cNvSpPr>
              <a:spLocks noChangeArrowheads="1"/>
            </p:cNvSpPr>
            <p:nvPr/>
          </p:nvSpPr>
          <p:spPr bwMode="auto">
            <a:xfrm>
              <a:off x="2589213" y="6659563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6" name="Oval 717"/>
            <p:cNvSpPr>
              <a:spLocks noChangeArrowheads="1"/>
            </p:cNvSpPr>
            <p:nvPr/>
          </p:nvSpPr>
          <p:spPr bwMode="auto">
            <a:xfrm>
              <a:off x="2589213" y="6754813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7" name="Oval 718"/>
            <p:cNvSpPr>
              <a:spLocks noChangeArrowheads="1"/>
            </p:cNvSpPr>
            <p:nvPr/>
          </p:nvSpPr>
          <p:spPr bwMode="auto">
            <a:xfrm>
              <a:off x="2589213" y="6850063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6" name="Oval 737"/>
            <p:cNvSpPr>
              <a:spLocks noChangeArrowheads="1"/>
            </p:cNvSpPr>
            <p:nvPr/>
          </p:nvSpPr>
          <p:spPr bwMode="auto">
            <a:xfrm>
              <a:off x="2652713" y="6137275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7" name="Oval 738"/>
            <p:cNvSpPr>
              <a:spLocks noChangeArrowheads="1"/>
            </p:cNvSpPr>
            <p:nvPr/>
          </p:nvSpPr>
          <p:spPr bwMode="auto">
            <a:xfrm>
              <a:off x="2652713" y="6232525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8" name="Oval 739"/>
            <p:cNvSpPr>
              <a:spLocks noChangeArrowheads="1"/>
            </p:cNvSpPr>
            <p:nvPr/>
          </p:nvSpPr>
          <p:spPr bwMode="auto">
            <a:xfrm>
              <a:off x="2652713" y="6327775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9" name="Oval 740"/>
            <p:cNvSpPr>
              <a:spLocks noChangeArrowheads="1"/>
            </p:cNvSpPr>
            <p:nvPr/>
          </p:nvSpPr>
          <p:spPr bwMode="auto">
            <a:xfrm>
              <a:off x="2652713" y="6423025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0" name="Oval 741"/>
            <p:cNvSpPr>
              <a:spLocks noChangeArrowheads="1"/>
            </p:cNvSpPr>
            <p:nvPr/>
          </p:nvSpPr>
          <p:spPr bwMode="auto">
            <a:xfrm>
              <a:off x="2652713" y="6515100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1" name="Oval 742"/>
            <p:cNvSpPr>
              <a:spLocks noChangeArrowheads="1"/>
            </p:cNvSpPr>
            <p:nvPr/>
          </p:nvSpPr>
          <p:spPr bwMode="auto">
            <a:xfrm>
              <a:off x="2652713" y="6611938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2" name="Oval 743"/>
            <p:cNvSpPr>
              <a:spLocks noChangeArrowheads="1"/>
            </p:cNvSpPr>
            <p:nvPr/>
          </p:nvSpPr>
          <p:spPr bwMode="auto">
            <a:xfrm>
              <a:off x="2652713" y="6707188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3" name="Oval 744"/>
            <p:cNvSpPr>
              <a:spLocks noChangeArrowheads="1"/>
            </p:cNvSpPr>
            <p:nvPr/>
          </p:nvSpPr>
          <p:spPr bwMode="auto">
            <a:xfrm>
              <a:off x="2652713" y="6802438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4" name="Oval 745"/>
            <p:cNvSpPr>
              <a:spLocks noChangeArrowheads="1"/>
            </p:cNvSpPr>
            <p:nvPr/>
          </p:nvSpPr>
          <p:spPr bwMode="auto">
            <a:xfrm>
              <a:off x="2652713" y="6897688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2" name="Oval 763"/>
            <p:cNvSpPr>
              <a:spLocks noChangeArrowheads="1"/>
            </p:cNvSpPr>
            <p:nvPr/>
          </p:nvSpPr>
          <p:spPr bwMode="auto">
            <a:xfrm>
              <a:off x="2716213" y="6088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3" name="Oval 764"/>
            <p:cNvSpPr>
              <a:spLocks noChangeArrowheads="1"/>
            </p:cNvSpPr>
            <p:nvPr/>
          </p:nvSpPr>
          <p:spPr bwMode="auto">
            <a:xfrm>
              <a:off x="2716213" y="618490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4" name="Oval 765"/>
            <p:cNvSpPr>
              <a:spLocks noChangeArrowheads="1"/>
            </p:cNvSpPr>
            <p:nvPr/>
          </p:nvSpPr>
          <p:spPr bwMode="auto">
            <a:xfrm>
              <a:off x="2716213" y="628015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5" name="Oval 766"/>
            <p:cNvSpPr>
              <a:spLocks noChangeArrowheads="1"/>
            </p:cNvSpPr>
            <p:nvPr/>
          </p:nvSpPr>
          <p:spPr bwMode="auto">
            <a:xfrm>
              <a:off x="2716213" y="637540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6" name="Oval 767"/>
            <p:cNvSpPr>
              <a:spLocks noChangeArrowheads="1"/>
            </p:cNvSpPr>
            <p:nvPr/>
          </p:nvSpPr>
          <p:spPr bwMode="auto">
            <a:xfrm>
              <a:off x="2716213" y="647065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7" name="Oval 768"/>
            <p:cNvSpPr>
              <a:spLocks noChangeArrowheads="1"/>
            </p:cNvSpPr>
            <p:nvPr/>
          </p:nvSpPr>
          <p:spPr bwMode="auto">
            <a:xfrm>
              <a:off x="2716213" y="6562725"/>
              <a:ext cx="38100" cy="42863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8" name="Oval 769"/>
            <p:cNvSpPr>
              <a:spLocks noChangeArrowheads="1"/>
            </p:cNvSpPr>
            <p:nvPr/>
          </p:nvSpPr>
          <p:spPr bwMode="auto">
            <a:xfrm>
              <a:off x="2716213" y="6659563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9" name="Oval 770"/>
            <p:cNvSpPr>
              <a:spLocks noChangeArrowheads="1"/>
            </p:cNvSpPr>
            <p:nvPr/>
          </p:nvSpPr>
          <p:spPr bwMode="auto">
            <a:xfrm>
              <a:off x="2716213" y="675481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0" name="Oval 771"/>
            <p:cNvSpPr>
              <a:spLocks noChangeArrowheads="1"/>
            </p:cNvSpPr>
            <p:nvPr/>
          </p:nvSpPr>
          <p:spPr bwMode="auto">
            <a:xfrm>
              <a:off x="2716213" y="6850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9" name="Oval 791"/>
            <p:cNvSpPr>
              <a:spLocks noChangeArrowheads="1"/>
            </p:cNvSpPr>
            <p:nvPr/>
          </p:nvSpPr>
          <p:spPr bwMode="auto">
            <a:xfrm>
              <a:off x="2779713" y="613727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0" name="Oval 792"/>
            <p:cNvSpPr>
              <a:spLocks noChangeArrowheads="1"/>
            </p:cNvSpPr>
            <p:nvPr/>
          </p:nvSpPr>
          <p:spPr bwMode="auto">
            <a:xfrm>
              <a:off x="2779713" y="623252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1" name="Oval 793"/>
            <p:cNvSpPr>
              <a:spLocks noChangeArrowheads="1"/>
            </p:cNvSpPr>
            <p:nvPr/>
          </p:nvSpPr>
          <p:spPr bwMode="auto">
            <a:xfrm>
              <a:off x="2779713" y="632777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2" name="Oval 794"/>
            <p:cNvSpPr>
              <a:spLocks noChangeArrowheads="1"/>
            </p:cNvSpPr>
            <p:nvPr/>
          </p:nvSpPr>
          <p:spPr bwMode="auto">
            <a:xfrm>
              <a:off x="2779713" y="642302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3" name="Oval 795"/>
            <p:cNvSpPr>
              <a:spLocks noChangeArrowheads="1"/>
            </p:cNvSpPr>
            <p:nvPr/>
          </p:nvSpPr>
          <p:spPr bwMode="auto">
            <a:xfrm>
              <a:off x="2779713" y="6515101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4" name="Oval 796"/>
            <p:cNvSpPr>
              <a:spLocks noChangeArrowheads="1"/>
            </p:cNvSpPr>
            <p:nvPr/>
          </p:nvSpPr>
          <p:spPr bwMode="auto">
            <a:xfrm>
              <a:off x="2779713" y="6611938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5" name="Oval 797"/>
            <p:cNvSpPr>
              <a:spLocks noChangeArrowheads="1"/>
            </p:cNvSpPr>
            <p:nvPr/>
          </p:nvSpPr>
          <p:spPr bwMode="auto">
            <a:xfrm>
              <a:off x="2779713" y="6707188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6" name="Oval 798"/>
            <p:cNvSpPr>
              <a:spLocks noChangeArrowheads="1"/>
            </p:cNvSpPr>
            <p:nvPr/>
          </p:nvSpPr>
          <p:spPr bwMode="auto">
            <a:xfrm>
              <a:off x="2779713" y="6802438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7" name="Oval 799"/>
            <p:cNvSpPr>
              <a:spLocks noChangeArrowheads="1"/>
            </p:cNvSpPr>
            <p:nvPr/>
          </p:nvSpPr>
          <p:spPr bwMode="auto">
            <a:xfrm>
              <a:off x="2779713" y="6897688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5" name="Oval 817"/>
            <p:cNvSpPr>
              <a:spLocks noChangeArrowheads="1"/>
            </p:cNvSpPr>
            <p:nvPr/>
          </p:nvSpPr>
          <p:spPr bwMode="auto">
            <a:xfrm>
              <a:off x="2841626" y="6088063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6" name="Oval 818"/>
            <p:cNvSpPr>
              <a:spLocks noChangeArrowheads="1"/>
            </p:cNvSpPr>
            <p:nvPr/>
          </p:nvSpPr>
          <p:spPr bwMode="auto">
            <a:xfrm>
              <a:off x="2841626" y="6184901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7" name="Oval 819"/>
            <p:cNvSpPr>
              <a:spLocks noChangeArrowheads="1"/>
            </p:cNvSpPr>
            <p:nvPr/>
          </p:nvSpPr>
          <p:spPr bwMode="auto">
            <a:xfrm>
              <a:off x="2841626" y="6280151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8" name="Oval 820"/>
            <p:cNvSpPr>
              <a:spLocks noChangeArrowheads="1"/>
            </p:cNvSpPr>
            <p:nvPr/>
          </p:nvSpPr>
          <p:spPr bwMode="auto">
            <a:xfrm>
              <a:off x="2841626" y="6375401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9" name="Oval 821"/>
            <p:cNvSpPr>
              <a:spLocks noChangeArrowheads="1"/>
            </p:cNvSpPr>
            <p:nvPr/>
          </p:nvSpPr>
          <p:spPr bwMode="auto">
            <a:xfrm>
              <a:off x="2841626" y="6470651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0" name="Oval 822"/>
            <p:cNvSpPr>
              <a:spLocks noChangeArrowheads="1"/>
            </p:cNvSpPr>
            <p:nvPr/>
          </p:nvSpPr>
          <p:spPr bwMode="auto">
            <a:xfrm>
              <a:off x="2841626" y="6562726"/>
              <a:ext cx="41275" cy="42863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1" name="Oval 823"/>
            <p:cNvSpPr>
              <a:spLocks noChangeArrowheads="1"/>
            </p:cNvSpPr>
            <p:nvPr/>
          </p:nvSpPr>
          <p:spPr bwMode="auto">
            <a:xfrm>
              <a:off x="2841626" y="6659563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2" name="Oval 824"/>
            <p:cNvSpPr>
              <a:spLocks noChangeArrowheads="1"/>
            </p:cNvSpPr>
            <p:nvPr/>
          </p:nvSpPr>
          <p:spPr bwMode="auto">
            <a:xfrm>
              <a:off x="2841626" y="6754813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3" name="Oval 825"/>
            <p:cNvSpPr>
              <a:spLocks noChangeArrowheads="1"/>
            </p:cNvSpPr>
            <p:nvPr/>
          </p:nvSpPr>
          <p:spPr bwMode="auto">
            <a:xfrm>
              <a:off x="2841626" y="6850063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2" name="Oval 844"/>
            <p:cNvSpPr>
              <a:spLocks noChangeArrowheads="1"/>
            </p:cNvSpPr>
            <p:nvPr/>
          </p:nvSpPr>
          <p:spPr bwMode="auto">
            <a:xfrm>
              <a:off x="2905126" y="6137276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3" name="Oval 845"/>
            <p:cNvSpPr>
              <a:spLocks noChangeArrowheads="1"/>
            </p:cNvSpPr>
            <p:nvPr/>
          </p:nvSpPr>
          <p:spPr bwMode="auto">
            <a:xfrm>
              <a:off x="2905126" y="6232526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4" name="Oval 846"/>
            <p:cNvSpPr>
              <a:spLocks noChangeArrowheads="1"/>
            </p:cNvSpPr>
            <p:nvPr/>
          </p:nvSpPr>
          <p:spPr bwMode="auto">
            <a:xfrm>
              <a:off x="2905126" y="6327776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5" name="Oval 847"/>
            <p:cNvSpPr>
              <a:spLocks noChangeArrowheads="1"/>
            </p:cNvSpPr>
            <p:nvPr/>
          </p:nvSpPr>
          <p:spPr bwMode="auto">
            <a:xfrm>
              <a:off x="2905126" y="6423026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6" name="Oval 848"/>
            <p:cNvSpPr>
              <a:spLocks noChangeArrowheads="1"/>
            </p:cNvSpPr>
            <p:nvPr/>
          </p:nvSpPr>
          <p:spPr bwMode="auto">
            <a:xfrm>
              <a:off x="2905126" y="6515101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7" name="Oval 849"/>
            <p:cNvSpPr>
              <a:spLocks noChangeArrowheads="1"/>
            </p:cNvSpPr>
            <p:nvPr/>
          </p:nvSpPr>
          <p:spPr bwMode="auto">
            <a:xfrm>
              <a:off x="2905126" y="6611938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8" name="Oval 850"/>
            <p:cNvSpPr>
              <a:spLocks noChangeArrowheads="1"/>
            </p:cNvSpPr>
            <p:nvPr/>
          </p:nvSpPr>
          <p:spPr bwMode="auto">
            <a:xfrm>
              <a:off x="2905126" y="6707188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9" name="Oval 851"/>
            <p:cNvSpPr>
              <a:spLocks noChangeArrowheads="1"/>
            </p:cNvSpPr>
            <p:nvPr/>
          </p:nvSpPr>
          <p:spPr bwMode="auto">
            <a:xfrm>
              <a:off x="2905126" y="6802438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0" name="Oval 852"/>
            <p:cNvSpPr>
              <a:spLocks noChangeArrowheads="1"/>
            </p:cNvSpPr>
            <p:nvPr/>
          </p:nvSpPr>
          <p:spPr bwMode="auto">
            <a:xfrm>
              <a:off x="2905126" y="6897688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8" name="Oval 870"/>
            <p:cNvSpPr>
              <a:spLocks noChangeArrowheads="1"/>
            </p:cNvSpPr>
            <p:nvPr/>
          </p:nvSpPr>
          <p:spPr bwMode="auto">
            <a:xfrm>
              <a:off x="2968626" y="6088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9" name="Oval 871"/>
            <p:cNvSpPr>
              <a:spLocks noChangeArrowheads="1"/>
            </p:cNvSpPr>
            <p:nvPr/>
          </p:nvSpPr>
          <p:spPr bwMode="auto">
            <a:xfrm>
              <a:off x="2968626" y="6184901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0" name="Oval 872"/>
            <p:cNvSpPr>
              <a:spLocks noChangeArrowheads="1"/>
            </p:cNvSpPr>
            <p:nvPr/>
          </p:nvSpPr>
          <p:spPr bwMode="auto">
            <a:xfrm>
              <a:off x="2968626" y="6280151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1" name="Oval 873"/>
            <p:cNvSpPr>
              <a:spLocks noChangeArrowheads="1"/>
            </p:cNvSpPr>
            <p:nvPr/>
          </p:nvSpPr>
          <p:spPr bwMode="auto">
            <a:xfrm>
              <a:off x="2968626" y="6375401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2" name="Oval 874"/>
            <p:cNvSpPr>
              <a:spLocks noChangeArrowheads="1"/>
            </p:cNvSpPr>
            <p:nvPr/>
          </p:nvSpPr>
          <p:spPr bwMode="auto">
            <a:xfrm>
              <a:off x="2968626" y="6470651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3" name="Oval 875"/>
            <p:cNvSpPr>
              <a:spLocks noChangeArrowheads="1"/>
            </p:cNvSpPr>
            <p:nvPr/>
          </p:nvSpPr>
          <p:spPr bwMode="auto">
            <a:xfrm>
              <a:off x="2968626" y="6562726"/>
              <a:ext cx="38100" cy="42863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4" name="Oval 876"/>
            <p:cNvSpPr>
              <a:spLocks noChangeArrowheads="1"/>
            </p:cNvSpPr>
            <p:nvPr/>
          </p:nvSpPr>
          <p:spPr bwMode="auto">
            <a:xfrm>
              <a:off x="2968626" y="6659563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5" name="Oval 877"/>
            <p:cNvSpPr>
              <a:spLocks noChangeArrowheads="1"/>
            </p:cNvSpPr>
            <p:nvPr/>
          </p:nvSpPr>
          <p:spPr bwMode="auto">
            <a:xfrm>
              <a:off x="2968626" y="675481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6" name="Oval 878"/>
            <p:cNvSpPr>
              <a:spLocks noChangeArrowheads="1"/>
            </p:cNvSpPr>
            <p:nvPr/>
          </p:nvSpPr>
          <p:spPr bwMode="auto">
            <a:xfrm>
              <a:off x="2968626" y="6850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5" name="Oval 897"/>
            <p:cNvSpPr>
              <a:spLocks noChangeArrowheads="1"/>
            </p:cNvSpPr>
            <p:nvPr/>
          </p:nvSpPr>
          <p:spPr bwMode="auto">
            <a:xfrm>
              <a:off x="3032126" y="613727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6" name="Oval 898"/>
            <p:cNvSpPr>
              <a:spLocks noChangeArrowheads="1"/>
            </p:cNvSpPr>
            <p:nvPr/>
          </p:nvSpPr>
          <p:spPr bwMode="auto">
            <a:xfrm>
              <a:off x="3032126" y="623252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7" name="Oval 899"/>
            <p:cNvSpPr>
              <a:spLocks noChangeArrowheads="1"/>
            </p:cNvSpPr>
            <p:nvPr/>
          </p:nvSpPr>
          <p:spPr bwMode="auto">
            <a:xfrm>
              <a:off x="3032126" y="632777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8" name="Oval 900"/>
            <p:cNvSpPr>
              <a:spLocks noChangeArrowheads="1"/>
            </p:cNvSpPr>
            <p:nvPr/>
          </p:nvSpPr>
          <p:spPr bwMode="auto">
            <a:xfrm>
              <a:off x="3032126" y="642302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9" name="Oval 901"/>
            <p:cNvSpPr>
              <a:spLocks noChangeArrowheads="1"/>
            </p:cNvSpPr>
            <p:nvPr/>
          </p:nvSpPr>
          <p:spPr bwMode="auto">
            <a:xfrm>
              <a:off x="3032126" y="6515101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0" name="Oval 902"/>
            <p:cNvSpPr>
              <a:spLocks noChangeArrowheads="1"/>
            </p:cNvSpPr>
            <p:nvPr/>
          </p:nvSpPr>
          <p:spPr bwMode="auto">
            <a:xfrm>
              <a:off x="3032126" y="6611938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1" name="Oval 903"/>
            <p:cNvSpPr>
              <a:spLocks noChangeArrowheads="1"/>
            </p:cNvSpPr>
            <p:nvPr/>
          </p:nvSpPr>
          <p:spPr bwMode="auto">
            <a:xfrm>
              <a:off x="3032126" y="6707188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2" name="Oval 904"/>
            <p:cNvSpPr>
              <a:spLocks noChangeArrowheads="1"/>
            </p:cNvSpPr>
            <p:nvPr/>
          </p:nvSpPr>
          <p:spPr bwMode="auto">
            <a:xfrm>
              <a:off x="3032126" y="6802438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3" name="Oval 905"/>
            <p:cNvSpPr>
              <a:spLocks noChangeArrowheads="1"/>
            </p:cNvSpPr>
            <p:nvPr/>
          </p:nvSpPr>
          <p:spPr bwMode="auto">
            <a:xfrm>
              <a:off x="3032126" y="6897688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1" name="Oval 923"/>
            <p:cNvSpPr>
              <a:spLocks noChangeArrowheads="1"/>
            </p:cNvSpPr>
            <p:nvPr/>
          </p:nvSpPr>
          <p:spPr bwMode="auto">
            <a:xfrm>
              <a:off x="3095626" y="6088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2" name="Oval 924"/>
            <p:cNvSpPr>
              <a:spLocks noChangeArrowheads="1"/>
            </p:cNvSpPr>
            <p:nvPr/>
          </p:nvSpPr>
          <p:spPr bwMode="auto">
            <a:xfrm>
              <a:off x="3095626" y="6184901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3" name="Oval 925"/>
            <p:cNvSpPr>
              <a:spLocks noChangeArrowheads="1"/>
            </p:cNvSpPr>
            <p:nvPr/>
          </p:nvSpPr>
          <p:spPr bwMode="auto">
            <a:xfrm>
              <a:off x="3095626" y="6280151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4" name="Oval 926"/>
            <p:cNvSpPr>
              <a:spLocks noChangeArrowheads="1"/>
            </p:cNvSpPr>
            <p:nvPr/>
          </p:nvSpPr>
          <p:spPr bwMode="auto">
            <a:xfrm>
              <a:off x="3095626" y="6375401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5" name="Oval 927"/>
            <p:cNvSpPr>
              <a:spLocks noChangeArrowheads="1"/>
            </p:cNvSpPr>
            <p:nvPr/>
          </p:nvSpPr>
          <p:spPr bwMode="auto">
            <a:xfrm>
              <a:off x="3095626" y="6470651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6" name="Oval 928"/>
            <p:cNvSpPr>
              <a:spLocks noChangeArrowheads="1"/>
            </p:cNvSpPr>
            <p:nvPr/>
          </p:nvSpPr>
          <p:spPr bwMode="auto">
            <a:xfrm>
              <a:off x="3095626" y="6562726"/>
              <a:ext cx="38100" cy="42863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7" name="Oval 929"/>
            <p:cNvSpPr>
              <a:spLocks noChangeArrowheads="1"/>
            </p:cNvSpPr>
            <p:nvPr/>
          </p:nvSpPr>
          <p:spPr bwMode="auto">
            <a:xfrm>
              <a:off x="3095626" y="6659563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8" name="Oval 930"/>
            <p:cNvSpPr>
              <a:spLocks noChangeArrowheads="1"/>
            </p:cNvSpPr>
            <p:nvPr/>
          </p:nvSpPr>
          <p:spPr bwMode="auto">
            <a:xfrm>
              <a:off x="3095626" y="675481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9" name="Oval 931"/>
            <p:cNvSpPr>
              <a:spLocks noChangeArrowheads="1"/>
            </p:cNvSpPr>
            <p:nvPr/>
          </p:nvSpPr>
          <p:spPr bwMode="auto">
            <a:xfrm>
              <a:off x="3095626" y="6850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8" name="Oval 950"/>
            <p:cNvSpPr>
              <a:spLocks noChangeArrowheads="1"/>
            </p:cNvSpPr>
            <p:nvPr/>
          </p:nvSpPr>
          <p:spPr bwMode="auto">
            <a:xfrm>
              <a:off x="3159126" y="613727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9" name="Oval 951"/>
            <p:cNvSpPr>
              <a:spLocks noChangeArrowheads="1"/>
            </p:cNvSpPr>
            <p:nvPr/>
          </p:nvSpPr>
          <p:spPr bwMode="auto">
            <a:xfrm>
              <a:off x="3159126" y="623252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0" name="Oval 952"/>
            <p:cNvSpPr>
              <a:spLocks noChangeArrowheads="1"/>
            </p:cNvSpPr>
            <p:nvPr/>
          </p:nvSpPr>
          <p:spPr bwMode="auto">
            <a:xfrm>
              <a:off x="3159126" y="632777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1" name="Oval 953"/>
            <p:cNvSpPr>
              <a:spLocks noChangeArrowheads="1"/>
            </p:cNvSpPr>
            <p:nvPr/>
          </p:nvSpPr>
          <p:spPr bwMode="auto">
            <a:xfrm>
              <a:off x="3159126" y="6423026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2" name="Oval 954"/>
            <p:cNvSpPr>
              <a:spLocks noChangeArrowheads="1"/>
            </p:cNvSpPr>
            <p:nvPr/>
          </p:nvSpPr>
          <p:spPr bwMode="auto">
            <a:xfrm>
              <a:off x="3159126" y="6515101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3" name="Oval 955"/>
            <p:cNvSpPr>
              <a:spLocks noChangeArrowheads="1"/>
            </p:cNvSpPr>
            <p:nvPr/>
          </p:nvSpPr>
          <p:spPr bwMode="auto">
            <a:xfrm>
              <a:off x="3159126" y="6611938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4" name="Oval 956"/>
            <p:cNvSpPr>
              <a:spLocks noChangeArrowheads="1"/>
            </p:cNvSpPr>
            <p:nvPr/>
          </p:nvSpPr>
          <p:spPr bwMode="auto">
            <a:xfrm>
              <a:off x="3159126" y="6707188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5" name="Oval 957"/>
            <p:cNvSpPr>
              <a:spLocks noChangeArrowheads="1"/>
            </p:cNvSpPr>
            <p:nvPr/>
          </p:nvSpPr>
          <p:spPr bwMode="auto">
            <a:xfrm>
              <a:off x="3159126" y="6802438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6" name="Oval 958"/>
            <p:cNvSpPr>
              <a:spLocks noChangeArrowheads="1"/>
            </p:cNvSpPr>
            <p:nvPr/>
          </p:nvSpPr>
          <p:spPr bwMode="auto">
            <a:xfrm>
              <a:off x="3159126" y="6897688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4" name="Oval 976"/>
            <p:cNvSpPr>
              <a:spLocks noChangeArrowheads="1"/>
            </p:cNvSpPr>
            <p:nvPr/>
          </p:nvSpPr>
          <p:spPr bwMode="auto">
            <a:xfrm>
              <a:off x="3219451" y="6088063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5" name="Oval 977"/>
            <p:cNvSpPr>
              <a:spLocks noChangeArrowheads="1"/>
            </p:cNvSpPr>
            <p:nvPr/>
          </p:nvSpPr>
          <p:spPr bwMode="auto">
            <a:xfrm>
              <a:off x="3219451" y="6184901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6" name="Oval 978"/>
            <p:cNvSpPr>
              <a:spLocks noChangeArrowheads="1"/>
            </p:cNvSpPr>
            <p:nvPr/>
          </p:nvSpPr>
          <p:spPr bwMode="auto">
            <a:xfrm>
              <a:off x="3219451" y="6280151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7" name="Oval 979"/>
            <p:cNvSpPr>
              <a:spLocks noChangeArrowheads="1"/>
            </p:cNvSpPr>
            <p:nvPr/>
          </p:nvSpPr>
          <p:spPr bwMode="auto">
            <a:xfrm>
              <a:off x="3219451" y="6375401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8" name="Oval 980"/>
            <p:cNvSpPr>
              <a:spLocks noChangeArrowheads="1"/>
            </p:cNvSpPr>
            <p:nvPr/>
          </p:nvSpPr>
          <p:spPr bwMode="auto">
            <a:xfrm>
              <a:off x="3219451" y="6470651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9" name="Oval 981"/>
            <p:cNvSpPr>
              <a:spLocks noChangeArrowheads="1"/>
            </p:cNvSpPr>
            <p:nvPr/>
          </p:nvSpPr>
          <p:spPr bwMode="auto">
            <a:xfrm>
              <a:off x="3219451" y="6562726"/>
              <a:ext cx="41275" cy="42863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0" name="Oval 982"/>
            <p:cNvSpPr>
              <a:spLocks noChangeArrowheads="1"/>
            </p:cNvSpPr>
            <p:nvPr/>
          </p:nvSpPr>
          <p:spPr bwMode="auto">
            <a:xfrm>
              <a:off x="3219451" y="6659563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1" name="Oval 983"/>
            <p:cNvSpPr>
              <a:spLocks noChangeArrowheads="1"/>
            </p:cNvSpPr>
            <p:nvPr/>
          </p:nvSpPr>
          <p:spPr bwMode="auto">
            <a:xfrm>
              <a:off x="3219451" y="6754813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2" name="Oval 984"/>
            <p:cNvSpPr>
              <a:spLocks noChangeArrowheads="1"/>
            </p:cNvSpPr>
            <p:nvPr/>
          </p:nvSpPr>
          <p:spPr bwMode="auto">
            <a:xfrm>
              <a:off x="3219451" y="6850063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2" name="Oval 1004"/>
            <p:cNvSpPr>
              <a:spLocks noChangeArrowheads="1"/>
            </p:cNvSpPr>
            <p:nvPr/>
          </p:nvSpPr>
          <p:spPr bwMode="auto">
            <a:xfrm>
              <a:off x="3348038" y="6088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3" name="Oval 1005"/>
            <p:cNvSpPr>
              <a:spLocks noChangeArrowheads="1"/>
            </p:cNvSpPr>
            <p:nvPr/>
          </p:nvSpPr>
          <p:spPr bwMode="auto">
            <a:xfrm>
              <a:off x="3348038" y="618490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4" name="Oval 1006"/>
            <p:cNvSpPr>
              <a:spLocks noChangeArrowheads="1"/>
            </p:cNvSpPr>
            <p:nvPr/>
          </p:nvSpPr>
          <p:spPr bwMode="auto">
            <a:xfrm>
              <a:off x="3348038" y="628015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5" name="Oval 1007"/>
            <p:cNvSpPr>
              <a:spLocks noChangeArrowheads="1"/>
            </p:cNvSpPr>
            <p:nvPr/>
          </p:nvSpPr>
          <p:spPr bwMode="auto">
            <a:xfrm>
              <a:off x="3348038" y="637540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6" name="Oval 1008"/>
            <p:cNvSpPr>
              <a:spLocks noChangeArrowheads="1"/>
            </p:cNvSpPr>
            <p:nvPr/>
          </p:nvSpPr>
          <p:spPr bwMode="auto">
            <a:xfrm>
              <a:off x="3348038" y="6470650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7" name="Oval 1009"/>
            <p:cNvSpPr>
              <a:spLocks noChangeArrowheads="1"/>
            </p:cNvSpPr>
            <p:nvPr/>
          </p:nvSpPr>
          <p:spPr bwMode="auto">
            <a:xfrm>
              <a:off x="3348038" y="6562725"/>
              <a:ext cx="38100" cy="42863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8" name="Oval 1010"/>
            <p:cNvSpPr>
              <a:spLocks noChangeArrowheads="1"/>
            </p:cNvSpPr>
            <p:nvPr/>
          </p:nvSpPr>
          <p:spPr bwMode="auto">
            <a:xfrm>
              <a:off x="3348038" y="6659563"/>
              <a:ext cx="38100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9" name="Oval 1011"/>
            <p:cNvSpPr>
              <a:spLocks noChangeArrowheads="1"/>
            </p:cNvSpPr>
            <p:nvPr/>
          </p:nvSpPr>
          <p:spPr bwMode="auto">
            <a:xfrm>
              <a:off x="3348038" y="675481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0" name="Oval 1012"/>
            <p:cNvSpPr>
              <a:spLocks noChangeArrowheads="1"/>
            </p:cNvSpPr>
            <p:nvPr/>
          </p:nvSpPr>
          <p:spPr bwMode="auto">
            <a:xfrm>
              <a:off x="3348038" y="6850063"/>
              <a:ext cx="38100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9" name="Oval 1031"/>
            <p:cNvSpPr>
              <a:spLocks noChangeArrowheads="1"/>
            </p:cNvSpPr>
            <p:nvPr/>
          </p:nvSpPr>
          <p:spPr bwMode="auto">
            <a:xfrm>
              <a:off x="3282950" y="6137275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0" name="Oval 1032"/>
            <p:cNvSpPr>
              <a:spLocks noChangeArrowheads="1"/>
            </p:cNvSpPr>
            <p:nvPr/>
          </p:nvSpPr>
          <p:spPr bwMode="auto">
            <a:xfrm>
              <a:off x="3282950" y="6232525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1" name="Oval 1033"/>
            <p:cNvSpPr>
              <a:spLocks noChangeArrowheads="1"/>
            </p:cNvSpPr>
            <p:nvPr/>
          </p:nvSpPr>
          <p:spPr bwMode="auto">
            <a:xfrm>
              <a:off x="3282950" y="6327775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2" name="Oval 1034"/>
            <p:cNvSpPr>
              <a:spLocks noChangeArrowheads="1"/>
            </p:cNvSpPr>
            <p:nvPr/>
          </p:nvSpPr>
          <p:spPr bwMode="auto">
            <a:xfrm>
              <a:off x="3282950" y="6423025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3" name="Oval 1035"/>
            <p:cNvSpPr>
              <a:spLocks noChangeArrowheads="1"/>
            </p:cNvSpPr>
            <p:nvPr/>
          </p:nvSpPr>
          <p:spPr bwMode="auto">
            <a:xfrm>
              <a:off x="3282950" y="6515100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4" name="Oval 1036"/>
            <p:cNvSpPr>
              <a:spLocks noChangeArrowheads="1"/>
            </p:cNvSpPr>
            <p:nvPr/>
          </p:nvSpPr>
          <p:spPr bwMode="auto">
            <a:xfrm>
              <a:off x="3282950" y="6611938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5" name="Oval 1037"/>
            <p:cNvSpPr>
              <a:spLocks noChangeArrowheads="1"/>
            </p:cNvSpPr>
            <p:nvPr/>
          </p:nvSpPr>
          <p:spPr bwMode="auto">
            <a:xfrm>
              <a:off x="3282950" y="6707188"/>
              <a:ext cx="41275" cy="41275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6" name="Oval 1038"/>
            <p:cNvSpPr>
              <a:spLocks noChangeArrowheads="1"/>
            </p:cNvSpPr>
            <p:nvPr/>
          </p:nvSpPr>
          <p:spPr bwMode="auto">
            <a:xfrm>
              <a:off x="3282950" y="6802438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7" name="Oval 1039"/>
            <p:cNvSpPr>
              <a:spLocks noChangeArrowheads="1"/>
            </p:cNvSpPr>
            <p:nvPr/>
          </p:nvSpPr>
          <p:spPr bwMode="auto">
            <a:xfrm>
              <a:off x="3282950" y="6897688"/>
              <a:ext cx="41275" cy="3810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5" name="Freeform 1057"/>
            <p:cNvSpPr>
              <a:spLocks/>
            </p:cNvSpPr>
            <p:nvPr/>
          </p:nvSpPr>
          <p:spPr bwMode="auto">
            <a:xfrm>
              <a:off x="2111375" y="5476875"/>
              <a:ext cx="1500188" cy="582613"/>
            </a:xfrm>
            <a:custGeom>
              <a:avLst/>
              <a:gdLst>
                <a:gd name="T0" fmla="*/ 813 w 945"/>
                <a:gd name="T1" fmla="*/ 367 h 367"/>
                <a:gd name="T2" fmla="*/ 133 w 945"/>
                <a:gd name="T3" fmla="*/ 367 h 367"/>
                <a:gd name="T4" fmla="*/ 0 w 945"/>
                <a:gd name="T5" fmla="*/ 0 h 367"/>
                <a:gd name="T6" fmla="*/ 945 w 945"/>
                <a:gd name="T7" fmla="*/ 0 h 367"/>
                <a:gd name="T8" fmla="*/ 813 w 945"/>
                <a:gd name="T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5" h="367">
                  <a:moveTo>
                    <a:pt x="813" y="367"/>
                  </a:moveTo>
                  <a:lnTo>
                    <a:pt x="133" y="367"/>
                  </a:lnTo>
                  <a:lnTo>
                    <a:pt x="0" y="0"/>
                  </a:lnTo>
                  <a:lnTo>
                    <a:pt x="945" y="0"/>
                  </a:lnTo>
                  <a:lnTo>
                    <a:pt x="813" y="367"/>
                  </a:lnTo>
                  <a:close/>
                </a:path>
              </a:pathLst>
            </a:custGeom>
            <a:solidFill>
              <a:srgbClr val="BF47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任意多边形 1208"/>
            <p:cNvSpPr>
              <a:spLocks/>
            </p:cNvSpPr>
            <p:nvPr/>
          </p:nvSpPr>
          <p:spPr bwMode="auto">
            <a:xfrm>
              <a:off x="1821960" y="604838"/>
              <a:ext cx="2079324" cy="4913313"/>
            </a:xfrm>
            <a:custGeom>
              <a:avLst/>
              <a:gdLst/>
              <a:ahLst/>
              <a:cxnLst/>
              <a:rect l="l" t="t" r="r" b="b"/>
              <a:pathLst>
                <a:path w="2079324" h="4913313">
                  <a:moveTo>
                    <a:pt x="286348" y="1776112"/>
                  </a:moveTo>
                  <a:cubicBezTo>
                    <a:pt x="290662" y="1775482"/>
                    <a:pt x="294500" y="1777035"/>
                    <a:pt x="297860" y="1780768"/>
                  </a:cubicBezTo>
                  <a:cubicBezTo>
                    <a:pt x="305603" y="1788816"/>
                    <a:pt x="303446" y="1797265"/>
                    <a:pt x="291388" y="1806115"/>
                  </a:cubicBezTo>
                  <a:cubicBezTo>
                    <a:pt x="289175" y="1808106"/>
                    <a:pt x="287516" y="1809599"/>
                    <a:pt x="286410" y="1810595"/>
                  </a:cubicBezTo>
                  <a:lnTo>
                    <a:pt x="266996" y="1789023"/>
                  </a:lnTo>
                  <a:cubicBezTo>
                    <a:pt x="268102" y="1788028"/>
                    <a:pt x="269761" y="1786534"/>
                    <a:pt x="271974" y="1784543"/>
                  </a:cubicBezTo>
                  <a:cubicBezTo>
                    <a:pt x="277242" y="1779551"/>
                    <a:pt x="282034" y="1776741"/>
                    <a:pt x="286348" y="1776112"/>
                  </a:cubicBezTo>
                  <a:close/>
                  <a:moveTo>
                    <a:pt x="291565" y="1753959"/>
                  </a:moveTo>
                  <a:cubicBezTo>
                    <a:pt x="282833" y="1754685"/>
                    <a:pt x="273274" y="1759846"/>
                    <a:pt x="262889" y="1769443"/>
                  </a:cubicBezTo>
                  <a:lnTo>
                    <a:pt x="239243" y="1790724"/>
                  </a:lnTo>
                  <a:lnTo>
                    <a:pt x="308312" y="1867469"/>
                  </a:lnTo>
                  <a:lnTo>
                    <a:pt x="324491" y="1852909"/>
                  </a:lnTo>
                  <a:lnTo>
                    <a:pt x="297984" y="1823455"/>
                  </a:lnTo>
                  <a:lnTo>
                    <a:pt x="310014" y="1812628"/>
                  </a:lnTo>
                  <a:cubicBezTo>
                    <a:pt x="326414" y="1796367"/>
                    <a:pt x="328170" y="1780520"/>
                    <a:pt x="315283" y="1765088"/>
                  </a:cubicBezTo>
                  <a:cubicBezTo>
                    <a:pt x="308203" y="1756943"/>
                    <a:pt x="300297" y="1753234"/>
                    <a:pt x="291565" y="1753959"/>
                  </a:cubicBezTo>
                  <a:close/>
                  <a:moveTo>
                    <a:pt x="350068" y="1718766"/>
                  </a:moveTo>
                  <a:cubicBezTo>
                    <a:pt x="354382" y="1718136"/>
                    <a:pt x="358219" y="1719689"/>
                    <a:pt x="361579" y="1723422"/>
                  </a:cubicBezTo>
                  <a:cubicBezTo>
                    <a:pt x="369323" y="1731470"/>
                    <a:pt x="367166" y="1739919"/>
                    <a:pt x="355108" y="1748769"/>
                  </a:cubicBezTo>
                  <a:cubicBezTo>
                    <a:pt x="352895" y="1750760"/>
                    <a:pt x="351236" y="1752253"/>
                    <a:pt x="350130" y="1753249"/>
                  </a:cubicBezTo>
                  <a:lnTo>
                    <a:pt x="330715" y="1731677"/>
                  </a:lnTo>
                  <a:cubicBezTo>
                    <a:pt x="331822" y="1730681"/>
                    <a:pt x="333481" y="1729188"/>
                    <a:pt x="335694" y="1727197"/>
                  </a:cubicBezTo>
                  <a:cubicBezTo>
                    <a:pt x="340962" y="1722205"/>
                    <a:pt x="345754" y="1719395"/>
                    <a:pt x="350068" y="1718766"/>
                  </a:cubicBezTo>
                  <a:close/>
                  <a:moveTo>
                    <a:pt x="355285" y="1696613"/>
                  </a:moveTo>
                  <a:cubicBezTo>
                    <a:pt x="346552" y="1697339"/>
                    <a:pt x="336994" y="1702500"/>
                    <a:pt x="326609" y="1712097"/>
                  </a:cubicBezTo>
                  <a:lnTo>
                    <a:pt x="302963" y="1733377"/>
                  </a:lnTo>
                  <a:lnTo>
                    <a:pt x="372032" y="1810123"/>
                  </a:lnTo>
                  <a:lnTo>
                    <a:pt x="388211" y="1795563"/>
                  </a:lnTo>
                  <a:lnTo>
                    <a:pt x="361703" y="1766109"/>
                  </a:lnTo>
                  <a:lnTo>
                    <a:pt x="373734" y="1755282"/>
                  </a:lnTo>
                  <a:cubicBezTo>
                    <a:pt x="390134" y="1739020"/>
                    <a:pt x="391890" y="1723174"/>
                    <a:pt x="379003" y="1707742"/>
                  </a:cubicBezTo>
                  <a:cubicBezTo>
                    <a:pt x="371923" y="1699597"/>
                    <a:pt x="364017" y="1695887"/>
                    <a:pt x="355285" y="1696613"/>
                  </a:cubicBezTo>
                  <a:close/>
                  <a:moveTo>
                    <a:pt x="489143" y="1628891"/>
                  </a:moveTo>
                  <a:lnTo>
                    <a:pt x="509677" y="1651707"/>
                  </a:lnTo>
                  <a:lnTo>
                    <a:pt x="501795" y="1658801"/>
                  </a:lnTo>
                  <a:lnTo>
                    <a:pt x="481261" y="1635985"/>
                  </a:lnTo>
                  <a:close/>
                  <a:moveTo>
                    <a:pt x="423101" y="1625256"/>
                  </a:moveTo>
                  <a:lnTo>
                    <a:pt x="360875" y="1681258"/>
                  </a:lnTo>
                  <a:lnTo>
                    <a:pt x="372449" y="1694118"/>
                  </a:lnTo>
                  <a:lnTo>
                    <a:pt x="395265" y="1673584"/>
                  </a:lnTo>
                  <a:lnTo>
                    <a:pt x="452760" y="1737470"/>
                  </a:lnTo>
                  <a:lnTo>
                    <a:pt x="469354" y="1722536"/>
                  </a:lnTo>
                  <a:lnTo>
                    <a:pt x="411858" y="1658650"/>
                  </a:lnTo>
                  <a:lnTo>
                    <a:pt x="434675" y="1638116"/>
                  </a:lnTo>
                  <a:close/>
                  <a:moveTo>
                    <a:pt x="485825" y="1579318"/>
                  </a:moveTo>
                  <a:lnTo>
                    <a:pt x="508972" y="1605038"/>
                  </a:lnTo>
                  <a:lnTo>
                    <a:pt x="498601" y="1614372"/>
                  </a:lnTo>
                  <a:lnTo>
                    <a:pt x="491881" y="1606905"/>
                  </a:lnTo>
                  <a:lnTo>
                    <a:pt x="472798" y="1624079"/>
                  </a:lnTo>
                  <a:cubicBezTo>
                    <a:pt x="471416" y="1620317"/>
                    <a:pt x="469162" y="1615588"/>
                    <a:pt x="466037" y="1609891"/>
                  </a:cubicBezTo>
                  <a:cubicBezTo>
                    <a:pt x="464322" y="1607430"/>
                    <a:pt x="463230" y="1605660"/>
                    <a:pt x="462760" y="1604581"/>
                  </a:cubicBezTo>
                  <a:lnTo>
                    <a:pt x="479768" y="1589274"/>
                  </a:lnTo>
                  <a:lnTo>
                    <a:pt x="477528" y="1586785"/>
                  </a:lnTo>
                  <a:close/>
                  <a:moveTo>
                    <a:pt x="506608" y="1559862"/>
                  </a:moveTo>
                  <a:lnTo>
                    <a:pt x="530129" y="1585997"/>
                  </a:lnTo>
                  <a:lnTo>
                    <a:pt x="521832" y="1593464"/>
                  </a:lnTo>
                  <a:lnTo>
                    <a:pt x="498312" y="1567329"/>
                  </a:lnTo>
                  <a:close/>
                  <a:moveTo>
                    <a:pt x="518058" y="1530036"/>
                  </a:moveTo>
                  <a:lnTo>
                    <a:pt x="466618" y="1576331"/>
                  </a:lnTo>
                  <a:lnTo>
                    <a:pt x="468858" y="1578820"/>
                  </a:lnTo>
                  <a:lnTo>
                    <a:pt x="426544" y="1616901"/>
                  </a:lnTo>
                  <a:lnTo>
                    <a:pt x="436625" y="1628102"/>
                  </a:lnTo>
                  <a:lnTo>
                    <a:pt x="449485" y="1616528"/>
                  </a:lnTo>
                  <a:cubicBezTo>
                    <a:pt x="459524" y="1631020"/>
                    <a:pt x="464999" y="1647116"/>
                    <a:pt x="465912" y="1664816"/>
                  </a:cubicBezTo>
                  <a:cubicBezTo>
                    <a:pt x="469037" y="1665507"/>
                    <a:pt x="473586" y="1666669"/>
                    <a:pt x="479560" y="1668300"/>
                  </a:cubicBezTo>
                  <a:cubicBezTo>
                    <a:pt x="478260" y="1667968"/>
                    <a:pt x="479684" y="1668439"/>
                    <a:pt x="483832" y="1669711"/>
                  </a:cubicBezTo>
                  <a:lnTo>
                    <a:pt x="483833" y="1662202"/>
                  </a:lnTo>
                  <a:lnTo>
                    <a:pt x="507353" y="1688337"/>
                  </a:lnTo>
                  <a:lnTo>
                    <a:pt x="518969" y="1677884"/>
                  </a:lnTo>
                  <a:lnTo>
                    <a:pt x="510755" y="1668757"/>
                  </a:lnTo>
                  <a:lnTo>
                    <a:pt x="518637" y="1661663"/>
                  </a:lnTo>
                  <a:lnTo>
                    <a:pt x="521624" y="1664982"/>
                  </a:lnTo>
                  <a:lnTo>
                    <a:pt x="534069" y="1653782"/>
                  </a:lnTo>
                  <a:lnTo>
                    <a:pt x="508682" y="1625573"/>
                  </a:lnTo>
                  <a:lnTo>
                    <a:pt x="519053" y="1616239"/>
                  </a:lnTo>
                  <a:lnTo>
                    <a:pt x="521293" y="1618728"/>
                  </a:lnTo>
                  <a:cubicBezTo>
                    <a:pt x="535286" y="1633164"/>
                    <a:pt x="539296" y="1649578"/>
                    <a:pt x="533322" y="1667969"/>
                  </a:cubicBezTo>
                  <a:cubicBezTo>
                    <a:pt x="534124" y="1667748"/>
                    <a:pt x="535452" y="1667554"/>
                    <a:pt x="537305" y="1667388"/>
                  </a:cubicBezTo>
                  <a:cubicBezTo>
                    <a:pt x="544993" y="1666476"/>
                    <a:pt x="550552" y="1665978"/>
                    <a:pt x="553981" y="1665895"/>
                  </a:cubicBezTo>
                  <a:cubicBezTo>
                    <a:pt x="554977" y="1641973"/>
                    <a:pt x="547981" y="1622241"/>
                    <a:pt x="532991" y="1606698"/>
                  </a:cubicBezTo>
                  <a:lnTo>
                    <a:pt x="531498" y="1605038"/>
                  </a:lnTo>
                  <a:lnTo>
                    <a:pt x="540210" y="1597198"/>
                  </a:lnTo>
                  <a:lnTo>
                    <a:pt x="579784" y="1641171"/>
                  </a:lnTo>
                  <a:lnTo>
                    <a:pt x="593059" y="1629224"/>
                  </a:lnTo>
                  <a:lnTo>
                    <a:pt x="553485" y="1585251"/>
                  </a:lnTo>
                  <a:lnTo>
                    <a:pt x="565100" y="1574797"/>
                  </a:lnTo>
                  <a:lnTo>
                    <a:pt x="554646" y="1563182"/>
                  </a:lnTo>
                  <a:lnTo>
                    <a:pt x="543031" y="1573635"/>
                  </a:lnTo>
                  <a:lnTo>
                    <a:pt x="520257" y="1548330"/>
                  </a:lnTo>
                  <a:lnTo>
                    <a:pt x="528139" y="1541237"/>
                  </a:lnTo>
                  <a:close/>
                  <a:moveTo>
                    <a:pt x="598786" y="1505437"/>
                  </a:moveTo>
                  <a:cubicBezTo>
                    <a:pt x="588166" y="1506986"/>
                    <a:pt x="582179" y="1508119"/>
                    <a:pt x="580823" y="1508839"/>
                  </a:cubicBezTo>
                  <a:cubicBezTo>
                    <a:pt x="579745" y="1524326"/>
                    <a:pt x="576343" y="1538900"/>
                    <a:pt x="570618" y="1552562"/>
                  </a:cubicBezTo>
                  <a:lnTo>
                    <a:pt x="588041" y="1551899"/>
                  </a:lnTo>
                  <a:cubicBezTo>
                    <a:pt x="592660" y="1539232"/>
                    <a:pt x="596559" y="1525211"/>
                    <a:pt x="599740" y="1509834"/>
                  </a:cubicBezTo>
                  <a:cubicBezTo>
                    <a:pt x="599768" y="1509309"/>
                    <a:pt x="599906" y="1509184"/>
                    <a:pt x="600155" y="1509461"/>
                  </a:cubicBezTo>
                  <a:cubicBezTo>
                    <a:pt x="600570" y="1506585"/>
                    <a:pt x="600113" y="1505243"/>
                    <a:pt x="598786" y="1505437"/>
                  </a:cubicBezTo>
                  <a:close/>
                  <a:moveTo>
                    <a:pt x="645206" y="1501953"/>
                  </a:moveTo>
                  <a:lnTo>
                    <a:pt x="623220" y="1521741"/>
                  </a:lnTo>
                  <a:cubicBezTo>
                    <a:pt x="621035" y="1518201"/>
                    <a:pt x="619002" y="1514273"/>
                    <a:pt x="617122" y="1509959"/>
                  </a:cubicBezTo>
                  <a:cubicBezTo>
                    <a:pt x="616403" y="1508604"/>
                    <a:pt x="615919" y="1507788"/>
                    <a:pt x="615670" y="1507512"/>
                  </a:cubicBezTo>
                  <a:cubicBezTo>
                    <a:pt x="614895" y="1507207"/>
                    <a:pt x="609267" y="1511521"/>
                    <a:pt x="598786" y="1520454"/>
                  </a:cubicBezTo>
                  <a:cubicBezTo>
                    <a:pt x="599505" y="1521809"/>
                    <a:pt x="601468" y="1524547"/>
                    <a:pt x="604676" y="1528668"/>
                  </a:cubicBezTo>
                  <a:cubicBezTo>
                    <a:pt x="606889" y="1531682"/>
                    <a:pt x="608493" y="1533743"/>
                    <a:pt x="609488" y="1534849"/>
                  </a:cubicBezTo>
                  <a:lnTo>
                    <a:pt x="584183" y="1557623"/>
                  </a:lnTo>
                  <a:lnTo>
                    <a:pt x="594263" y="1568824"/>
                  </a:lnTo>
                  <a:lnTo>
                    <a:pt x="617494" y="1547917"/>
                  </a:lnTo>
                  <a:cubicBezTo>
                    <a:pt x="624961" y="1561219"/>
                    <a:pt x="621048" y="1578006"/>
                    <a:pt x="605754" y="1598278"/>
                  </a:cubicBezTo>
                  <a:cubicBezTo>
                    <a:pt x="613359" y="1598941"/>
                    <a:pt x="619748" y="1600200"/>
                    <a:pt x="624919" y="1602053"/>
                  </a:cubicBezTo>
                  <a:cubicBezTo>
                    <a:pt x="641596" y="1575531"/>
                    <a:pt x="643698" y="1553116"/>
                    <a:pt x="631226" y="1534808"/>
                  </a:cubicBezTo>
                  <a:lnTo>
                    <a:pt x="642012" y="1525101"/>
                  </a:lnTo>
                  <a:lnTo>
                    <a:pt x="664039" y="1549577"/>
                  </a:lnTo>
                  <a:cubicBezTo>
                    <a:pt x="667662" y="1555827"/>
                    <a:pt x="673511" y="1554817"/>
                    <a:pt x="681587" y="1546548"/>
                  </a:cubicBezTo>
                  <a:lnTo>
                    <a:pt x="696521" y="1533108"/>
                  </a:lnTo>
                  <a:cubicBezTo>
                    <a:pt x="706311" y="1527300"/>
                    <a:pt x="705094" y="1517884"/>
                    <a:pt x="692871" y="1504858"/>
                  </a:cubicBezTo>
                  <a:cubicBezTo>
                    <a:pt x="688252" y="1507512"/>
                    <a:pt x="682445" y="1510236"/>
                    <a:pt x="675448" y="1513030"/>
                  </a:cubicBezTo>
                  <a:cubicBezTo>
                    <a:pt x="682942" y="1520801"/>
                    <a:pt x="684394" y="1525751"/>
                    <a:pt x="679803" y="1527881"/>
                  </a:cubicBezTo>
                  <a:lnTo>
                    <a:pt x="675655" y="1531614"/>
                  </a:lnTo>
                  <a:cubicBezTo>
                    <a:pt x="674244" y="1533384"/>
                    <a:pt x="672433" y="1532762"/>
                    <a:pt x="670220" y="1529747"/>
                  </a:cubicBezTo>
                  <a:close/>
                  <a:moveTo>
                    <a:pt x="654374" y="1477934"/>
                  </a:moveTo>
                  <a:cubicBezTo>
                    <a:pt x="643561" y="1478155"/>
                    <a:pt x="628544" y="1480658"/>
                    <a:pt x="609323" y="1485442"/>
                  </a:cubicBezTo>
                  <a:cubicBezTo>
                    <a:pt x="608991" y="1491748"/>
                    <a:pt x="608300" y="1497376"/>
                    <a:pt x="607249" y="1502326"/>
                  </a:cubicBezTo>
                  <a:cubicBezTo>
                    <a:pt x="627216" y="1498371"/>
                    <a:pt x="642593" y="1496546"/>
                    <a:pt x="653378" y="1496851"/>
                  </a:cubicBezTo>
                  <a:close/>
                  <a:moveTo>
                    <a:pt x="627659" y="1444913"/>
                  </a:moveTo>
                  <a:lnTo>
                    <a:pt x="592813" y="1476274"/>
                  </a:lnTo>
                  <a:cubicBezTo>
                    <a:pt x="591070" y="1474338"/>
                    <a:pt x="588443" y="1471697"/>
                    <a:pt x="584931" y="1468351"/>
                  </a:cubicBezTo>
                  <a:cubicBezTo>
                    <a:pt x="583659" y="1467493"/>
                    <a:pt x="582774" y="1466788"/>
                    <a:pt x="582276" y="1466235"/>
                  </a:cubicBezTo>
                  <a:cubicBezTo>
                    <a:pt x="581750" y="1466207"/>
                    <a:pt x="579123" y="1468572"/>
                    <a:pt x="574394" y="1473328"/>
                  </a:cubicBezTo>
                  <a:cubicBezTo>
                    <a:pt x="569139" y="1478058"/>
                    <a:pt x="566498" y="1480685"/>
                    <a:pt x="566470" y="1481210"/>
                  </a:cubicBezTo>
                  <a:cubicBezTo>
                    <a:pt x="570812" y="1483810"/>
                    <a:pt x="574891" y="1486396"/>
                    <a:pt x="578708" y="1488968"/>
                  </a:cubicBezTo>
                  <a:lnTo>
                    <a:pt x="543032" y="1521076"/>
                  </a:lnTo>
                  <a:lnTo>
                    <a:pt x="561699" y="1541818"/>
                  </a:lnTo>
                  <a:lnTo>
                    <a:pt x="574559" y="1530244"/>
                  </a:lnTo>
                  <a:lnTo>
                    <a:pt x="565972" y="1520703"/>
                  </a:lnTo>
                  <a:lnTo>
                    <a:pt x="624465" y="1468061"/>
                  </a:lnTo>
                  <a:lnTo>
                    <a:pt x="632305" y="1476772"/>
                  </a:lnTo>
                  <a:lnTo>
                    <a:pt x="645580" y="1464825"/>
                  </a:lnTo>
                  <a:close/>
                  <a:moveTo>
                    <a:pt x="667940" y="1415418"/>
                  </a:moveTo>
                  <a:cubicBezTo>
                    <a:pt x="675545" y="1426094"/>
                    <a:pt x="680952" y="1435994"/>
                    <a:pt x="684160" y="1445121"/>
                  </a:cubicBezTo>
                  <a:cubicBezTo>
                    <a:pt x="693646" y="1445093"/>
                    <a:pt x="701127" y="1448122"/>
                    <a:pt x="706603" y="1454206"/>
                  </a:cubicBezTo>
                  <a:cubicBezTo>
                    <a:pt x="711636" y="1458687"/>
                    <a:pt x="711235" y="1463803"/>
                    <a:pt x="705399" y="1469555"/>
                  </a:cubicBezTo>
                  <a:lnTo>
                    <a:pt x="661718" y="1421019"/>
                  </a:lnTo>
                  <a:close/>
                  <a:moveTo>
                    <a:pt x="770447" y="1382482"/>
                  </a:moveTo>
                  <a:lnTo>
                    <a:pt x="710295" y="1436617"/>
                  </a:lnTo>
                  <a:lnTo>
                    <a:pt x="717762" y="1444914"/>
                  </a:lnTo>
                  <a:cubicBezTo>
                    <a:pt x="709935" y="1438442"/>
                    <a:pt x="702123" y="1434211"/>
                    <a:pt x="694324" y="1432220"/>
                  </a:cubicBezTo>
                  <a:cubicBezTo>
                    <a:pt x="693356" y="1430588"/>
                    <a:pt x="691544" y="1427463"/>
                    <a:pt x="688889" y="1422844"/>
                  </a:cubicBezTo>
                  <a:cubicBezTo>
                    <a:pt x="680648" y="1409238"/>
                    <a:pt x="674702" y="1399572"/>
                    <a:pt x="671052" y="1393847"/>
                  </a:cubicBezTo>
                  <a:lnTo>
                    <a:pt x="640354" y="1421475"/>
                  </a:lnTo>
                  <a:lnTo>
                    <a:pt x="722490" y="1512740"/>
                  </a:lnTo>
                  <a:lnTo>
                    <a:pt x="734520" y="1501913"/>
                  </a:lnTo>
                  <a:lnTo>
                    <a:pt x="708013" y="1472459"/>
                  </a:lnTo>
                  <a:cubicBezTo>
                    <a:pt x="712410" y="1474008"/>
                    <a:pt x="716240" y="1476317"/>
                    <a:pt x="719504" y="1479387"/>
                  </a:cubicBezTo>
                  <a:cubicBezTo>
                    <a:pt x="729847" y="1468076"/>
                    <a:pt x="730138" y="1457553"/>
                    <a:pt x="720375" y="1447818"/>
                  </a:cubicBezTo>
                  <a:lnTo>
                    <a:pt x="734480" y="1435124"/>
                  </a:lnTo>
                  <a:cubicBezTo>
                    <a:pt x="747976" y="1449007"/>
                    <a:pt x="747906" y="1465338"/>
                    <a:pt x="734272" y="1484116"/>
                  </a:cubicBezTo>
                  <a:cubicBezTo>
                    <a:pt x="740633" y="1483397"/>
                    <a:pt x="746523" y="1484103"/>
                    <a:pt x="751944" y="1486232"/>
                  </a:cubicBezTo>
                  <a:cubicBezTo>
                    <a:pt x="758775" y="1471575"/>
                    <a:pt x="761748" y="1460139"/>
                    <a:pt x="760863" y="1451925"/>
                  </a:cubicBezTo>
                  <a:cubicBezTo>
                    <a:pt x="760753" y="1444016"/>
                    <a:pt x="755830" y="1434931"/>
                    <a:pt x="746095" y="1424670"/>
                  </a:cubicBezTo>
                  <a:lnTo>
                    <a:pt x="749829" y="1421310"/>
                  </a:lnTo>
                  <a:lnTo>
                    <a:pt x="775590" y="1449934"/>
                  </a:lnTo>
                  <a:cubicBezTo>
                    <a:pt x="779572" y="1454359"/>
                    <a:pt x="784329" y="1454083"/>
                    <a:pt x="789860" y="1449105"/>
                  </a:cubicBezTo>
                  <a:lnTo>
                    <a:pt x="802720" y="1437531"/>
                  </a:lnTo>
                  <a:cubicBezTo>
                    <a:pt x="812013" y="1431170"/>
                    <a:pt x="811446" y="1421920"/>
                    <a:pt x="801020" y="1409779"/>
                  </a:cubicBezTo>
                  <a:cubicBezTo>
                    <a:pt x="796954" y="1411936"/>
                    <a:pt x="791714" y="1413899"/>
                    <a:pt x="785298" y="1415669"/>
                  </a:cubicBezTo>
                  <a:cubicBezTo>
                    <a:pt x="791769" y="1422860"/>
                    <a:pt x="793636" y="1427437"/>
                    <a:pt x="790898" y="1429400"/>
                  </a:cubicBezTo>
                  <a:lnTo>
                    <a:pt x="786749" y="1433134"/>
                  </a:lnTo>
                  <a:cubicBezTo>
                    <a:pt x="785394" y="1433853"/>
                    <a:pt x="783832" y="1433507"/>
                    <a:pt x="782062" y="1432096"/>
                  </a:cubicBezTo>
                  <a:lnTo>
                    <a:pt x="762274" y="1410110"/>
                  </a:lnTo>
                  <a:lnTo>
                    <a:pt x="780527" y="1393682"/>
                  </a:lnTo>
                  <a:close/>
                  <a:moveTo>
                    <a:pt x="731577" y="1370161"/>
                  </a:moveTo>
                  <a:lnTo>
                    <a:pt x="739044" y="1378458"/>
                  </a:lnTo>
                  <a:lnTo>
                    <a:pt x="707931" y="1406459"/>
                  </a:lnTo>
                  <a:lnTo>
                    <a:pt x="700464" y="1398162"/>
                  </a:lnTo>
                  <a:close/>
                  <a:moveTo>
                    <a:pt x="735933" y="1347469"/>
                  </a:moveTo>
                  <a:lnTo>
                    <a:pt x="714776" y="1366510"/>
                  </a:lnTo>
                  <a:cubicBezTo>
                    <a:pt x="707171" y="1360840"/>
                    <a:pt x="702580" y="1357964"/>
                    <a:pt x="701004" y="1357881"/>
                  </a:cubicBezTo>
                  <a:cubicBezTo>
                    <a:pt x="700478" y="1357853"/>
                    <a:pt x="698528" y="1359858"/>
                    <a:pt x="695154" y="1363896"/>
                  </a:cubicBezTo>
                  <a:cubicBezTo>
                    <a:pt x="690978" y="1368155"/>
                    <a:pt x="688738" y="1370672"/>
                    <a:pt x="688434" y="1371446"/>
                  </a:cubicBezTo>
                  <a:cubicBezTo>
                    <a:pt x="688683" y="1371723"/>
                    <a:pt x="689457" y="1372027"/>
                    <a:pt x="690757" y="1372359"/>
                  </a:cubicBezTo>
                  <a:cubicBezTo>
                    <a:pt x="694352" y="1374129"/>
                    <a:pt x="697933" y="1376162"/>
                    <a:pt x="701501" y="1378457"/>
                  </a:cubicBezTo>
                  <a:lnTo>
                    <a:pt x="678685" y="1398991"/>
                  </a:lnTo>
                  <a:lnTo>
                    <a:pt x="697352" y="1419733"/>
                  </a:lnTo>
                  <a:lnTo>
                    <a:pt x="703575" y="1414133"/>
                  </a:lnTo>
                  <a:lnTo>
                    <a:pt x="711042" y="1422430"/>
                  </a:lnTo>
                  <a:lnTo>
                    <a:pt x="755430" y="1382482"/>
                  </a:lnTo>
                  <a:lnTo>
                    <a:pt x="747963" y="1374185"/>
                  </a:lnTo>
                  <a:lnTo>
                    <a:pt x="754600" y="1368211"/>
                  </a:lnTo>
                  <a:close/>
                  <a:moveTo>
                    <a:pt x="1041102" y="0"/>
                  </a:moveTo>
                  <a:cubicBezTo>
                    <a:pt x="1041102" y="0"/>
                    <a:pt x="2630978" y="1860814"/>
                    <a:pt x="1875867" y="4913313"/>
                  </a:cubicBezTo>
                  <a:cubicBezTo>
                    <a:pt x="1875867" y="4913313"/>
                    <a:pt x="1875867" y="4913313"/>
                    <a:pt x="1041102" y="4913313"/>
                  </a:cubicBezTo>
                  <a:cubicBezTo>
                    <a:pt x="1041102" y="4913313"/>
                    <a:pt x="1041102" y="4913313"/>
                    <a:pt x="203152" y="4913313"/>
                  </a:cubicBezTo>
                  <a:cubicBezTo>
                    <a:pt x="-551960" y="1860814"/>
                    <a:pt x="1041102" y="0"/>
                    <a:pt x="1041102" y="0"/>
                  </a:cubicBezTo>
                  <a:close/>
                </a:path>
              </a:pathLst>
            </a:custGeom>
            <a:solidFill>
              <a:srgbClr val="FEE9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2037" name="Freeform 1059"/>
            <p:cNvSpPr>
              <a:spLocks/>
            </p:cNvSpPr>
            <p:nvPr/>
          </p:nvSpPr>
          <p:spPr bwMode="auto">
            <a:xfrm>
              <a:off x="1766888" y="2838450"/>
              <a:ext cx="2189163" cy="2679700"/>
            </a:xfrm>
            <a:custGeom>
              <a:avLst/>
              <a:gdLst>
                <a:gd name="T0" fmla="*/ 81 w 687"/>
                <a:gd name="T1" fmla="*/ 841 h 841"/>
                <a:gd name="T2" fmla="*/ 344 w 687"/>
                <a:gd name="T3" fmla="*/ 841 h 841"/>
                <a:gd name="T4" fmla="*/ 606 w 687"/>
                <a:gd name="T5" fmla="*/ 841 h 841"/>
                <a:gd name="T6" fmla="*/ 641 w 687"/>
                <a:gd name="T7" fmla="*/ 0 h 841"/>
                <a:gd name="T8" fmla="*/ 46 w 687"/>
                <a:gd name="T9" fmla="*/ 0 h 841"/>
                <a:gd name="T10" fmla="*/ 81 w 687"/>
                <a:gd name="T11" fmla="*/ 84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7" h="841">
                  <a:moveTo>
                    <a:pt x="81" y="841"/>
                  </a:moveTo>
                  <a:cubicBezTo>
                    <a:pt x="344" y="841"/>
                    <a:pt x="344" y="841"/>
                    <a:pt x="344" y="841"/>
                  </a:cubicBezTo>
                  <a:cubicBezTo>
                    <a:pt x="606" y="841"/>
                    <a:pt x="606" y="841"/>
                    <a:pt x="606" y="841"/>
                  </a:cubicBezTo>
                  <a:cubicBezTo>
                    <a:pt x="687" y="514"/>
                    <a:pt x="682" y="232"/>
                    <a:pt x="641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" y="232"/>
                    <a:pt x="0" y="514"/>
                    <a:pt x="81" y="841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8" name="Freeform 1060"/>
            <p:cNvSpPr>
              <a:spLocks/>
            </p:cNvSpPr>
            <p:nvPr/>
          </p:nvSpPr>
          <p:spPr bwMode="auto">
            <a:xfrm>
              <a:off x="2178050" y="1395413"/>
              <a:ext cx="1366838" cy="471488"/>
            </a:xfrm>
            <a:custGeom>
              <a:avLst/>
              <a:gdLst>
                <a:gd name="T0" fmla="*/ 0 w 429"/>
                <a:gd name="T1" fmla="*/ 148 h 148"/>
                <a:gd name="T2" fmla="*/ 429 w 429"/>
                <a:gd name="T3" fmla="*/ 148 h 148"/>
                <a:gd name="T4" fmla="*/ 367 w 429"/>
                <a:gd name="T5" fmla="*/ 0 h 148"/>
                <a:gd name="T6" fmla="*/ 63 w 429"/>
                <a:gd name="T7" fmla="*/ 0 h 148"/>
                <a:gd name="T8" fmla="*/ 0 w 429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" h="148">
                  <a:moveTo>
                    <a:pt x="0" y="148"/>
                  </a:moveTo>
                  <a:cubicBezTo>
                    <a:pt x="429" y="148"/>
                    <a:pt x="429" y="148"/>
                    <a:pt x="429" y="148"/>
                  </a:cubicBezTo>
                  <a:cubicBezTo>
                    <a:pt x="409" y="94"/>
                    <a:pt x="388" y="44"/>
                    <a:pt x="367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42" y="44"/>
                    <a:pt x="20" y="94"/>
                    <a:pt x="0" y="148"/>
                  </a:cubicBezTo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9" name="Oval 1061"/>
            <p:cNvSpPr>
              <a:spLocks noChangeArrowheads="1"/>
            </p:cNvSpPr>
            <p:nvPr/>
          </p:nvSpPr>
          <p:spPr bwMode="auto">
            <a:xfrm>
              <a:off x="2022475" y="2889250"/>
              <a:ext cx="69850" cy="7143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0" name="Oval 1062"/>
            <p:cNvSpPr>
              <a:spLocks noChangeArrowheads="1"/>
            </p:cNvSpPr>
            <p:nvPr/>
          </p:nvSpPr>
          <p:spPr bwMode="auto">
            <a:xfrm>
              <a:off x="2200275" y="2889250"/>
              <a:ext cx="69850" cy="7143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1" name="Oval 1063"/>
            <p:cNvSpPr>
              <a:spLocks noChangeArrowheads="1"/>
            </p:cNvSpPr>
            <p:nvPr/>
          </p:nvSpPr>
          <p:spPr bwMode="auto">
            <a:xfrm>
              <a:off x="2382838" y="2889250"/>
              <a:ext cx="66675" cy="7143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2" name="Oval 1064"/>
            <p:cNvSpPr>
              <a:spLocks noChangeArrowheads="1"/>
            </p:cNvSpPr>
            <p:nvPr/>
          </p:nvSpPr>
          <p:spPr bwMode="auto">
            <a:xfrm>
              <a:off x="2560638" y="2889250"/>
              <a:ext cx="66675" cy="7143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3" name="Oval 1065"/>
            <p:cNvSpPr>
              <a:spLocks noChangeArrowheads="1"/>
            </p:cNvSpPr>
            <p:nvPr/>
          </p:nvSpPr>
          <p:spPr bwMode="auto">
            <a:xfrm>
              <a:off x="2738438" y="2889250"/>
              <a:ext cx="66675" cy="7143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4" name="Oval 1066"/>
            <p:cNvSpPr>
              <a:spLocks noChangeArrowheads="1"/>
            </p:cNvSpPr>
            <p:nvPr/>
          </p:nvSpPr>
          <p:spPr bwMode="auto">
            <a:xfrm>
              <a:off x="2917825" y="2889250"/>
              <a:ext cx="66675" cy="7143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5" name="Oval 1067"/>
            <p:cNvSpPr>
              <a:spLocks noChangeArrowheads="1"/>
            </p:cNvSpPr>
            <p:nvPr/>
          </p:nvSpPr>
          <p:spPr bwMode="auto">
            <a:xfrm>
              <a:off x="3095625" y="2889250"/>
              <a:ext cx="69850" cy="7143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6" name="Oval 1068"/>
            <p:cNvSpPr>
              <a:spLocks noChangeArrowheads="1"/>
            </p:cNvSpPr>
            <p:nvPr/>
          </p:nvSpPr>
          <p:spPr bwMode="auto">
            <a:xfrm>
              <a:off x="3273425" y="2889250"/>
              <a:ext cx="71438" cy="7143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7" name="Oval 1069"/>
            <p:cNvSpPr>
              <a:spLocks noChangeArrowheads="1"/>
            </p:cNvSpPr>
            <p:nvPr/>
          </p:nvSpPr>
          <p:spPr bwMode="auto">
            <a:xfrm>
              <a:off x="3455988" y="2889250"/>
              <a:ext cx="66675" cy="7143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8" name="Oval 1070"/>
            <p:cNvSpPr>
              <a:spLocks noChangeArrowheads="1"/>
            </p:cNvSpPr>
            <p:nvPr/>
          </p:nvSpPr>
          <p:spPr bwMode="auto">
            <a:xfrm>
              <a:off x="3633788" y="2889250"/>
              <a:ext cx="66675" cy="7143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9" name="Oval 1071"/>
            <p:cNvSpPr>
              <a:spLocks noChangeArrowheads="1"/>
            </p:cNvSpPr>
            <p:nvPr/>
          </p:nvSpPr>
          <p:spPr bwMode="auto">
            <a:xfrm>
              <a:off x="2279650" y="1762125"/>
              <a:ext cx="61913" cy="6032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0" name="Oval 1072"/>
            <p:cNvSpPr>
              <a:spLocks noChangeArrowheads="1"/>
            </p:cNvSpPr>
            <p:nvPr/>
          </p:nvSpPr>
          <p:spPr bwMode="auto">
            <a:xfrm>
              <a:off x="2436813" y="1762125"/>
              <a:ext cx="60325" cy="6032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1" name="Oval 1073"/>
            <p:cNvSpPr>
              <a:spLocks noChangeArrowheads="1"/>
            </p:cNvSpPr>
            <p:nvPr/>
          </p:nvSpPr>
          <p:spPr bwMode="auto">
            <a:xfrm>
              <a:off x="2595563" y="1762125"/>
              <a:ext cx="60325" cy="6032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2" name="Oval 1074"/>
            <p:cNvSpPr>
              <a:spLocks noChangeArrowheads="1"/>
            </p:cNvSpPr>
            <p:nvPr/>
          </p:nvSpPr>
          <p:spPr bwMode="auto">
            <a:xfrm>
              <a:off x="2751138" y="1762125"/>
              <a:ext cx="60325" cy="6032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3" name="Oval 1075"/>
            <p:cNvSpPr>
              <a:spLocks noChangeArrowheads="1"/>
            </p:cNvSpPr>
            <p:nvPr/>
          </p:nvSpPr>
          <p:spPr bwMode="auto">
            <a:xfrm>
              <a:off x="2911475" y="1762125"/>
              <a:ext cx="60325" cy="6032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4" name="Oval 1076"/>
            <p:cNvSpPr>
              <a:spLocks noChangeArrowheads="1"/>
            </p:cNvSpPr>
            <p:nvPr/>
          </p:nvSpPr>
          <p:spPr bwMode="auto">
            <a:xfrm>
              <a:off x="3067050" y="1762125"/>
              <a:ext cx="60325" cy="6032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5" name="Oval 1077"/>
            <p:cNvSpPr>
              <a:spLocks noChangeArrowheads="1"/>
            </p:cNvSpPr>
            <p:nvPr/>
          </p:nvSpPr>
          <p:spPr bwMode="auto">
            <a:xfrm>
              <a:off x="3225800" y="1762125"/>
              <a:ext cx="60325" cy="6032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6" name="Oval 1078"/>
            <p:cNvSpPr>
              <a:spLocks noChangeArrowheads="1"/>
            </p:cNvSpPr>
            <p:nvPr/>
          </p:nvSpPr>
          <p:spPr bwMode="auto">
            <a:xfrm>
              <a:off x="3382963" y="1762125"/>
              <a:ext cx="60325" cy="6032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7" name="Freeform 1079"/>
            <p:cNvSpPr>
              <a:spLocks/>
            </p:cNvSpPr>
            <p:nvPr/>
          </p:nvSpPr>
          <p:spPr bwMode="auto">
            <a:xfrm>
              <a:off x="1050925" y="4249738"/>
              <a:ext cx="1019175" cy="1524000"/>
            </a:xfrm>
            <a:custGeom>
              <a:avLst/>
              <a:gdLst>
                <a:gd name="T0" fmla="*/ 642 w 642"/>
                <a:gd name="T1" fmla="*/ 761 h 960"/>
                <a:gd name="T2" fmla="*/ 26 w 642"/>
                <a:gd name="T3" fmla="*/ 960 h 960"/>
                <a:gd name="T4" fmla="*/ 0 w 642"/>
                <a:gd name="T5" fmla="*/ 725 h 960"/>
                <a:gd name="T6" fmla="*/ 558 w 642"/>
                <a:gd name="T7" fmla="*/ 0 h 960"/>
                <a:gd name="T8" fmla="*/ 642 w 642"/>
                <a:gd name="T9" fmla="*/ 761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2" h="960">
                  <a:moveTo>
                    <a:pt x="642" y="761"/>
                  </a:moveTo>
                  <a:lnTo>
                    <a:pt x="26" y="960"/>
                  </a:lnTo>
                  <a:lnTo>
                    <a:pt x="0" y="725"/>
                  </a:lnTo>
                  <a:lnTo>
                    <a:pt x="558" y="0"/>
                  </a:lnTo>
                  <a:lnTo>
                    <a:pt x="642" y="761"/>
                  </a:lnTo>
                  <a:close/>
                </a:path>
              </a:pathLst>
            </a:custGeom>
            <a:solidFill>
              <a:srgbClr val="BF47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8" name="Freeform 1080"/>
            <p:cNvSpPr>
              <a:spLocks/>
            </p:cNvSpPr>
            <p:nvPr/>
          </p:nvSpPr>
          <p:spPr bwMode="auto">
            <a:xfrm>
              <a:off x="3656013" y="4249738"/>
              <a:ext cx="1016000" cy="1524000"/>
            </a:xfrm>
            <a:custGeom>
              <a:avLst/>
              <a:gdLst>
                <a:gd name="T0" fmla="*/ 0 w 640"/>
                <a:gd name="T1" fmla="*/ 761 h 960"/>
                <a:gd name="T2" fmla="*/ 614 w 640"/>
                <a:gd name="T3" fmla="*/ 960 h 960"/>
                <a:gd name="T4" fmla="*/ 640 w 640"/>
                <a:gd name="T5" fmla="*/ 725 h 960"/>
                <a:gd name="T6" fmla="*/ 82 w 640"/>
                <a:gd name="T7" fmla="*/ 0 h 960"/>
                <a:gd name="T8" fmla="*/ 0 w 640"/>
                <a:gd name="T9" fmla="*/ 761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0" h="960">
                  <a:moveTo>
                    <a:pt x="0" y="761"/>
                  </a:moveTo>
                  <a:lnTo>
                    <a:pt x="614" y="960"/>
                  </a:lnTo>
                  <a:lnTo>
                    <a:pt x="640" y="725"/>
                  </a:lnTo>
                  <a:lnTo>
                    <a:pt x="82" y="0"/>
                  </a:lnTo>
                  <a:lnTo>
                    <a:pt x="0" y="761"/>
                  </a:lnTo>
                  <a:close/>
                </a:path>
              </a:pathLst>
            </a:custGeom>
            <a:solidFill>
              <a:srgbClr val="BF47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9" name="Freeform 1081"/>
            <p:cNvSpPr>
              <a:spLocks/>
            </p:cNvSpPr>
            <p:nvPr/>
          </p:nvSpPr>
          <p:spPr bwMode="auto">
            <a:xfrm>
              <a:off x="2795588" y="4249738"/>
              <a:ext cx="134938" cy="1524000"/>
            </a:xfrm>
            <a:custGeom>
              <a:avLst/>
              <a:gdLst>
                <a:gd name="T0" fmla="*/ 0 w 85"/>
                <a:gd name="T1" fmla="*/ 239 h 960"/>
                <a:gd name="T2" fmla="*/ 43 w 85"/>
                <a:gd name="T3" fmla="*/ 0 h 960"/>
                <a:gd name="T4" fmla="*/ 85 w 85"/>
                <a:gd name="T5" fmla="*/ 239 h 960"/>
                <a:gd name="T6" fmla="*/ 85 w 85"/>
                <a:gd name="T7" fmla="*/ 721 h 960"/>
                <a:gd name="T8" fmla="*/ 43 w 85"/>
                <a:gd name="T9" fmla="*/ 960 h 960"/>
                <a:gd name="T10" fmla="*/ 0 w 85"/>
                <a:gd name="T11" fmla="*/ 721 h 960"/>
                <a:gd name="T12" fmla="*/ 0 w 85"/>
                <a:gd name="T13" fmla="*/ 239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60">
                  <a:moveTo>
                    <a:pt x="0" y="239"/>
                  </a:moveTo>
                  <a:lnTo>
                    <a:pt x="43" y="0"/>
                  </a:lnTo>
                  <a:lnTo>
                    <a:pt x="85" y="239"/>
                  </a:lnTo>
                  <a:lnTo>
                    <a:pt x="85" y="721"/>
                  </a:lnTo>
                  <a:lnTo>
                    <a:pt x="43" y="960"/>
                  </a:lnTo>
                  <a:lnTo>
                    <a:pt x="0" y="721"/>
                  </a:lnTo>
                  <a:lnTo>
                    <a:pt x="0" y="239"/>
                  </a:lnTo>
                  <a:close/>
                </a:path>
              </a:pathLst>
            </a:custGeom>
            <a:solidFill>
              <a:srgbClr val="BF47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0" name="Oval 1082"/>
            <p:cNvSpPr>
              <a:spLocks noChangeArrowheads="1"/>
            </p:cNvSpPr>
            <p:nvPr/>
          </p:nvSpPr>
          <p:spPr bwMode="auto">
            <a:xfrm>
              <a:off x="2490788" y="1987550"/>
              <a:ext cx="741363" cy="73977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1" name="Oval 1083"/>
            <p:cNvSpPr>
              <a:spLocks noChangeArrowheads="1"/>
            </p:cNvSpPr>
            <p:nvPr/>
          </p:nvSpPr>
          <p:spPr bwMode="auto">
            <a:xfrm>
              <a:off x="2570163" y="2065338"/>
              <a:ext cx="585788" cy="585788"/>
            </a:xfrm>
            <a:prstGeom prst="ellipse">
              <a:avLst/>
            </a:prstGeom>
            <a:solidFill>
              <a:srgbClr val="009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2" name="Rectangle 1084"/>
            <p:cNvSpPr>
              <a:spLocks noChangeArrowheads="1"/>
            </p:cNvSpPr>
            <p:nvPr/>
          </p:nvSpPr>
          <p:spPr bwMode="auto">
            <a:xfrm>
              <a:off x="2722563" y="2092325"/>
              <a:ext cx="560388" cy="663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3600" b="0" i="0" u="none" strike="noStrike" cap="none" normalizeH="0" baseline="0" smtClean="0">
                  <a:ln>
                    <a:noFill/>
                  </a:ln>
                  <a:solidFill>
                    <a:srgbClr val="FCFCFC"/>
                  </a:solidFill>
                  <a:effectLst/>
                  <a:latin typeface="张海山锐谐体" panose="02000000000000000000" pitchFamily="2" charset="-122"/>
                  <a:ea typeface="张海山锐谐体" panose="02000000000000000000" pitchFamily="2" charset="-122"/>
                </a:rPr>
                <a:t>P</a:t>
              </a:r>
              <a:endPara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46" name="Freeform 1168"/>
            <p:cNvSpPr>
              <a:spLocks/>
            </p:cNvSpPr>
            <p:nvPr/>
          </p:nvSpPr>
          <p:spPr bwMode="auto">
            <a:xfrm>
              <a:off x="3324225" y="1385888"/>
              <a:ext cx="157163" cy="319088"/>
            </a:xfrm>
            <a:custGeom>
              <a:avLst/>
              <a:gdLst>
                <a:gd name="T0" fmla="*/ 5 w 49"/>
                <a:gd name="T1" fmla="*/ 0 h 100"/>
                <a:gd name="T2" fmla="*/ 0 w 49"/>
                <a:gd name="T3" fmla="*/ 3 h 100"/>
                <a:gd name="T4" fmla="*/ 7 w 49"/>
                <a:gd name="T5" fmla="*/ 3 h 100"/>
                <a:gd name="T6" fmla="*/ 49 w 49"/>
                <a:gd name="T7" fmla="*/ 100 h 100"/>
                <a:gd name="T8" fmla="*/ 49 w 49"/>
                <a:gd name="T9" fmla="*/ 100 h 100"/>
                <a:gd name="T10" fmla="*/ 5 w 49"/>
                <a:gd name="T1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100">
                  <a:moveTo>
                    <a:pt x="5" y="0"/>
                  </a:moveTo>
                  <a:cubicBezTo>
                    <a:pt x="3" y="1"/>
                    <a:pt x="2" y="2"/>
                    <a:pt x="0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21" y="33"/>
                    <a:pt x="35" y="65"/>
                    <a:pt x="49" y="100"/>
                  </a:cubicBezTo>
                  <a:cubicBezTo>
                    <a:pt x="49" y="100"/>
                    <a:pt x="49" y="100"/>
                    <a:pt x="49" y="100"/>
                  </a:cubicBezTo>
                  <a:cubicBezTo>
                    <a:pt x="35" y="64"/>
                    <a:pt x="20" y="31"/>
                    <a:pt x="5" y="0"/>
                  </a:cubicBezTo>
                </a:path>
              </a:pathLst>
            </a:custGeom>
            <a:solidFill>
              <a:srgbClr val="C8DF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2548" name="图片 254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2150" y="3144837"/>
              <a:ext cx="1828800" cy="1828800"/>
            </a:xfrm>
            <a:prstGeom prst="rect">
              <a:avLst/>
            </a:prstGeom>
          </p:spPr>
        </p:pic>
      </p:grpSp>
      <p:sp>
        <p:nvSpPr>
          <p:cNvPr id="2552" name="Freeform 1173"/>
          <p:cNvSpPr>
            <a:spLocks/>
          </p:cNvSpPr>
          <p:nvPr/>
        </p:nvSpPr>
        <p:spPr bwMode="auto">
          <a:xfrm>
            <a:off x="3232151" y="1460181"/>
            <a:ext cx="1035050" cy="300358"/>
          </a:xfrm>
          <a:custGeom>
            <a:avLst/>
            <a:gdLst>
              <a:gd name="T0" fmla="*/ 196 w 403"/>
              <a:gd name="T1" fmla="*/ 0 h 115"/>
              <a:gd name="T2" fmla="*/ 92 w 403"/>
              <a:gd name="T3" fmla="*/ 66 h 115"/>
              <a:gd name="T4" fmla="*/ 76 w 403"/>
              <a:gd name="T5" fmla="*/ 64 h 115"/>
              <a:gd name="T6" fmla="*/ 0 w 403"/>
              <a:gd name="T7" fmla="*/ 115 h 115"/>
              <a:gd name="T8" fmla="*/ 403 w 403"/>
              <a:gd name="T9" fmla="*/ 115 h 115"/>
              <a:gd name="T10" fmla="*/ 327 w 403"/>
              <a:gd name="T11" fmla="*/ 64 h 115"/>
              <a:gd name="T12" fmla="*/ 301 w 403"/>
              <a:gd name="T13" fmla="*/ 69 h 115"/>
              <a:gd name="T14" fmla="*/ 196 w 403"/>
              <a:gd name="T15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03" h="115">
                <a:moveTo>
                  <a:pt x="196" y="0"/>
                </a:moveTo>
                <a:cubicBezTo>
                  <a:pt x="150" y="0"/>
                  <a:pt x="111" y="27"/>
                  <a:pt x="92" y="66"/>
                </a:cubicBezTo>
                <a:cubicBezTo>
                  <a:pt x="87" y="65"/>
                  <a:pt x="81" y="64"/>
                  <a:pt x="76" y="64"/>
                </a:cubicBezTo>
                <a:cubicBezTo>
                  <a:pt x="42" y="64"/>
                  <a:pt x="12" y="85"/>
                  <a:pt x="0" y="115"/>
                </a:cubicBezTo>
                <a:cubicBezTo>
                  <a:pt x="403" y="115"/>
                  <a:pt x="403" y="115"/>
                  <a:pt x="403" y="115"/>
                </a:cubicBezTo>
                <a:cubicBezTo>
                  <a:pt x="390" y="85"/>
                  <a:pt x="361" y="64"/>
                  <a:pt x="327" y="64"/>
                </a:cubicBezTo>
                <a:cubicBezTo>
                  <a:pt x="317" y="64"/>
                  <a:pt x="309" y="66"/>
                  <a:pt x="301" y="69"/>
                </a:cubicBezTo>
                <a:cubicBezTo>
                  <a:pt x="283" y="28"/>
                  <a:pt x="243" y="0"/>
                  <a:pt x="196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7" name="任意多边形 1186"/>
          <p:cNvSpPr/>
          <p:nvPr/>
        </p:nvSpPr>
        <p:spPr>
          <a:xfrm>
            <a:off x="4285291" y="1810845"/>
            <a:ext cx="7497979" cy="1103500"/>
          </a:xfrm>
          <a:custGeom>
            <a:avLst/>
            <a:gdLst/>
            <a:ahLst/>
            <a:cxnLst/>
            <a:rect l="l" t="t" r="r" b="b"/>
            <a:pathLst>
              <a:path w="7497979" h="1103500">
                <a:moveTo>
                  <a:pt x="695051" y="673313"/>
                </a:moveTo>
                <a:lnTo>
                  <a:pt x="897559" y="673313"/>
                </a:lnTo>
                <a:lnTo>
                  <a:pt x="1046294" y="1065172"/>
                </a:lnTo>
                <a:lnTo>
                  <a:pt x="843786" y="1065172"/>
                </a:lnTo>
                <a:close/>
                <a:moveTo>
                  <a:pt x="148735" y="673313"/>
                </a:moveTo>
                <a:lnTo>
                  <a:pt x="351244" y="673313"/>
                </a:lnTo>
                <a:lnTo>
                  <a:pt x="202509" y="1065172"/>
                </a:lnTo>
                <a:lnTo>
                  <a:pt x="0" y="1065172"/>
                </a:lnTo>
                <a:close/>
                <a:moveTo>
                  <a:pt x="1902093" y="632124"/>
                </a:moveTo>
                <a:lnTo>
                  <a:pt x="1902093" y="765986"/>
                </a:lnTo>
                <a:lnTo>
                  <a:pt x="2039959" y="765986"/>
                </a:lnTo>
                <a:lnTo>
                  <a:pt x="2038815" y="632124"/>
                </a:lnTo>
                <a:close/>
                <a:moveTo>
                  <a:pt x="5914895" y="603521"/>
                </a:moveTo>
                <a:lnTo>
                  <a:pt x="6091089" y="603521"/>
                </a:lnTo>
                <a:lnTo>
                  <a:pt x="6133993" y="685898"/>
                </a:lnTo>
                <a:lnTo>
                  <a:pt x="6316479" y="605810"/>
                </a:lnTo>
                <a:lnTo>
                  <a:pt x="6295885" y="752257"/>
                </a:lnTo>
                <a:lnTo>
                  <a:pt x="6193487" y="801454"/>
                </a:lnTo>
                <a:lnTo>
                  <a:pt x="6327349" y="1061740"/>
                </a:lnTo>
                <a:lnTo>
                  <a:pt x="6147150" y="1061740"/>
                </a:lnTo>
                <a:close/>
                <a:moveTo>
                  <a:pt x="6588407" y="564622"/>
                </a:moveTo>
                <a:lnTo>
                  <a:pt x="6588407" y="873533"/>
                </a:lnTo>
                <a:lnTo>
                  <a:pt x="6631311" y="873533"/>
                </a:lnTo>
                <a:lnTo>
                  <a:pt x="6631311" y="564622"/>
                </a:lnTo>
                <a:close/>
                <a:moveTo>
                  <a:pt x="1729904" y="510276"/>
                </a:moveTo>
                <a:lnTo>
                  <a:pt x="2213865" y="510276"/>
                </a:lnTo>
                <a:lnTo>
                  <a:pt x="2213865" y="751112"/>
                </a:lnTo>
                <a:lnTo>
                  <a:pt x="2039959" y="887262"/>
                </a:lnTo>
                <a:lnTo>
                  <a:pt x="1729904" y="887834"/>
                </a:lnTo>
                <a:close/>
                <a:moveTo>
                  <a:pt x="6785767" y="352388"/>
                </a:moveTo>
                <a:lnTo>
                  <a:pt x="6973974" y="352388"/>
                </a:lnTo>
                <a:lnTo>
                  <a:pt x="6973974" y="898131"/>
                </a:lnTo>
                <a:lnTo>
                  <a:pt x="7074085" y="958198"/>
                </a:lnTo>
                <a:lnTo>
                  <a:pt x="7497979" y="958198"/>
                </a:lnTo>
                <a:lnTo>
                  <a:pt x="7442490" y="1070321"/>
                </a:lnTo>
                <a:lnTo>
                  <a:pt x="7027175" y="1070321"/>
                </a:lnTo>
                <a:lnTo>
                  <a:pt x="6952808" y="1027989"/>
                </a:lnTo>
                <a:lnTo>
                  <a:pt x="6824095" y="1091487"/>
                </a:lnTo>
                <a:lnTo>
                  <a:pt x="6824095" y="475953"/>
                </a:lnTo>
                <a:lnTo>
                  <a:pt x="6785767" y="475953"/>
                </a:lnTo>
                <a:close/>
                <a:moveTo>
                  <a:pt x="4529942" y="275732"/>
                </a:moveTo>
                <a:lnTo>
                  <a:pt x="4716433" y="275732"/>
                </a:lnTo>
                <a:lnTo>
                  <a:pt x="4715289" y="1018264"/>
                </a:lnTo>
                <a:lnTo>
                  <a:pt x="4531086" y="1102356"/>
                </a:lnTo>
                <a:close/>
                <a:moveTo>
                  <a:pt x="4976147" y="255710"/>
                </a:moveTo>
                <a:lnTo>
                  <a:pt x="5142044" y="1006250"/>
                </a:lnTo>
                <a:lnTo>
                  <a:pt x="4960701" y="1006250"/>
                </a:lnTo>
                <a:lnTo>
                  <a:pt x="4797665" y="256282"/>
                </a:lnTo>
                <a:close/>
                <a:moveTo>
                  <a:pt x="240837" y="158460"/>
                </a:moveTo>
                <a:lnTo>
                  <a:pt x="240837" y="487966"/>
                </a:lnTo>
                <a:lnTo>
                  <a:pt x="811179" y="487966"/>
                </a:lnTo>
                <a:lnTo>
                  <a:pt x="811179" y="158460"/>
                </a:lnTo>
                <a:close/>
                <a:moveTo>
                  <a:pt x="6588407" y="155028"/>
                </a:moveTo>
                <a:lnTo>
                  <a:pt x="6588407" y="434764"/>
                </a:lnTo>
                <a:lnTo>
                  <a:pt x="6631311" y="434764"/>
                </a:lnTo>
                <a:lnTo>
                  <a:pt x="6631311" y="155028"/>
                </a:lnTo>
                <a:close/>
                <a:moveTo>
                  <a:pt x="5454388" y="145303"/>
                </a:moveTo>
                <a:lnTo>
                  <a:pt x="5454388" y="412454"/>
                </a:lnTo>
                <a:lnTo>
                  <a:pt x="5516742" y="412454"/>
                </a:lnTo>
                <a:lnTo>
                  <a:pt x="5516742" y="145303"/>
                </a:lnTo>
                <a:close/>
                <a:moveTo>
                  <a:pt x="5894301" y="142443"/>
                </a:moveTo>
                <a:lnTo>
                  <a:pt x="5894301" y="240265"/>
                </a:lnTo>
                <a:lnTo>
                  <a:pt x="6129989" y="240265"/>
                </a:lnTo>
                <a:lnTo>
                  <a:pt x="6079075" y="359825"/>
                </a:lnTo>
                <a:lnTo>
                  <a:pt x="5894301" y="359825"/>
                </a:lnTo>
                <a:lnTo>
                  <a:pt x="5894301" y="448494"/>
                </a:lnTo>
                <a:lnTo>
                  <a:pt x="6143146" y="448494"/>
                </a:lnTo>
                <a:lnTo>
                  <a:pt x="6143146" y="142443"/>
                </a:lnTo>
                <a:close/>
                <a:moveTo>
                  <a:pt x="50913" y="24599"/>
                </a:moveTo>
                <a:lnTo>
                  <a:pt x="1001674" y="24599"/>
                </a:lnTo>
                <a:lnTo>
                  <a:pt x="1001674" y="487966"/>
                </a:lnTo>
                <a:lnTo>
                  <a:pt x="811179" y="624688"/>
                </a:lnTo>
                <a:lnTo>
                  <a:pt x="50913" y="624688"/>
                </a:lnTo>
                <a:close/>
                <a:moveTo>
                  <a:pt x="6884733" y="23454"/>
                </a:moveTo>
                <a:cubicBezTo>
                  <a:pt x="6899607" y="23836"/>
                  <a:pt x="6914194" y="27936"/>
                  <a:pt x="6928495" y="35754"/>
                </a:cubicBezTo>
                <a:cubicBezTo>
                  <a:pt x="6942797" y="43572"/>
                  <a:pt x="6954238" y="55299"/>
                  <a:pt x="6962819" y="70935"/>
                </a:cubicBezTo>
                <a:cubicBezTo>
                  <a:pt x="6971400" y="86572"/>
                  <a:pt x="6975691" y="102208"/>
                  <a:pt x="6975691" y="117844"/>
                </a:cubicBezTo>
                <a:cubicBezTo>
                  <a:pt x="6975309" y="134243"/>
                  <a:pt x="6968731" y="153979"/>
                  <a:pt x="6955955" y="177052"/>
                </a:cubicBezTo>
                <a:cubicBezTo>
                  <a:pt x="6943179" y="200125"/>
                  <a:pt x="6919438" y="211662"/>
                  <a:pt x="6884733" y="211662"/>
                </a:cubicBezTo>
                <a:cubicBezTo>
                  <a:pt x="6849265" y="212043"/>
                  <a:pt x="6825143" y="200602"/>
                  <a:pt x="6812368" y="177338"/>
                </a:cubicBezTo>
                <a:cubicBezTo>
                  <a:pt x="6799592" y="154074"/>
                  <a:pt x="6793109" y="134338"/>
                  <a:pt x="6792918" y="118130"/>
                </a:cubicBezTo>
                <a:cubicBezTo>
                  <a:pt x="6792727" y="101922"/>
                  <a:pt x="6797017" y="86190"/>
                  <a:pt x="6805789" y="70935"/>
                </a:cubicBezTo>
                <a:cubicBezTo>
                  <a:pt x="6814561" y="55299"/>
                  <a:pt x="6826002" y="43477"/>
                  <a:pt x="6840113" y="35468"/>
                </a:cubicBezTo>
                <a:cubicBezTo>
                  <a:pt x="6854223" y="27459"/>
                  <a:pt x="6869097" y="23454"/>
                  <a:pt x="6884733" y="23454"/>
                </a:cubicBezTo>
                <a:close/>
                <a:moveTo>
                  <a:pt x="6438528" y="23454"/>
                </a:moveTo>
                <a:lnTo>
                  <a:pt x="6776042" y="23454"/>
                </a:lnTo>
                <a:lnTo>
                  <a:pt x="6776042" y="434764"/>
                </a:lnTo>
                <a:lnTo>
                  <a:pt x="6713115" y="501695"/>
                </a:lnTo>
                <a:lnTo>
                  <a:pt x="6776042" y="562905"/>
                </a:lnTo>
                <a:lnTo>
                  <a:pt x="6776042" y="873533"/>
                </a:lnTo>
                <a:lnTo>
                  <a:pt x="6661631" y="998242"/>
                </a:lnTo>
                <a:lnTo>
                  <a:pt x="6588407" y="998242"/>
                </a:lnTo>
                <a:lnTo>
                  <a:pt x="6588407" y="1033709"/>
                </a:lnTo>
                <a:lnTo>
                  <a:pt x="6438528" y="1103500"/>
                </a:lnTo>
                <a:close/>
                <a:moveTo>
                  <a:pt x="4113484" y="22310"/>
                </a:moveTo>
                <a:lnTo>
                  <a:pt x="5143189" y="22310"/>
                </a:lnTo>
                <a:lnTo>
                  <a:pt x="5075685" y="163037"/>
                </a:lnTo>
                <a:lnTo>
                  <a:pt x="4561405" y="163037"/>
                </a:lnTo>
                <a:lnTo>
                  <a:pt x="4280525" y="1006250"/>
                </a:lnTo>
                <a:lnTo>
                  <a:pt x="4091746" y="1006250"/>
                </a:lnTo>
                <a:lnTo>
                  <a:pt x="4369765" y="163037"/>
                </a:lnTo>
                <a:lnTo>
                  <a:pt x="4113484" y="163037"/>
                </a:lnTo>
                <a:close/>
                <a:moveTo>
                  <a:pt x="5722111" y="20022"/>
                </a:moveTo>
                <a:lnTo>
                  <a:pt x="6314763" y="20022"/>
                </a:lnTo>
                <a:lnTo>
                  <a:pt x="6314763" y="431332"/>
                </a:lnTo>
                <a:lnTo>
                  <a:pt x="6143146" y="566338"/>
                </a:lnTo>
                <a:lnTo>
                  <a:pt x="5894301" y="566338"/>
                </a:lnTo>
                <a:lnTo>
                  <a:pt x="5894301" y="933599"/>
                </a:lnTo>
                <a:lnTo>
                  <a:pt x="6033883" y="933599"/>
                </a:lnTo>
                <a:lnTo>
                  <a:pt x="5978393" y="1058880"/>
                </a:lnTo>
                <a:lnTo>
                  <a:pt x="5722111" y="1058880"/>
                </a:lnTo>
                <a:close/>
                <a:moveTo>
                  <a:pt x="1727616" y="19450"/>
                </a:moveTo>
                <a:lnTo>
                  <a:pt x="2203568" y="19450"/>
                </a:lnTo>
                <a:lnTo>
                  <a:pt x="2203568" y="347239"/>
                </a:lnTo>
                <a:lnTo>
                  <a:pt x="2030234" y="475953"/>
                </a:lnTo>
                <a:lnTo>
                  <a:pt x="1990762" y="476525"/>
                </a:lnTo>
                <a:lnTo>
                  <a:pt x="1990762" y="355820"/>
                </a:lnTo>
                <a:lnTo>
                  <a:pt x="2030234" y="356392"/>
                </a:lnTo>
                <a:lnTo>
                  <a:pt x="2030234" y="142443"/>
                </a:lnTo>
                <a:lnTo>
                  <a:pt x="1963303" y="142443"/>
                </a:lnTo>
                <a:lnTo>
                  <a:pt x="1887220" y="475953"/>
                </a:lnTo>
                <a:lnTo>
                  <a:pt x="1715602" y="476525"/>
                </a:lnTo>
                <a:lnTo>
                  <a:pt x="1791686" y="142443"/>
                </a:lnTo>
                <a:lnTo>
                  <a:pt x="1727616" y="142443"/>
                </a:lnTo>
                <a:close/>
                <a:moveTo>
                  <a:pt x="5280482" y="17734"/>
                </a:moveTo>
                <a:lnTo>
                  <a:pt x="5691220" y="17734"/>
                </a:lnTo>
                <a:lnTo>
                  <a:pt x="5691220" y="412454"/>
                </a:lnTo>
                <a:lnTo>
                  <a:pt x="5604839" y="514280"/>
                </a:lnTo>
                <a:lnTo>
                  <a:pt x="5604839" y="619539"/>
                </a:lnTo>
                <a:lnTo>
                  <a:pt x="5694653" y="619539"/>
                </a:lnTo>
                <a:lnTo>
                  <a:pt x="5647171" y="737383"/>
                </a:lnTo>
                <a:lnTo>
                  <a:pt x="5604839" y="737383"/>
                </a:lnTo>
                <a:lnTo>
                  <a:pt x="5604839" y="950761"/>
                </a:lnTo>
                <a:lnTo>
                  <a:pt x="5701517" y="950761"/>
                </a:lnTo>
                <a:lnTo>
                  <a:pt x="5652892" y="1068605"/>
                </a:lnTo>
                <a:lnTo>
                  <a:pt x="5280482" y="1068605"/>
                </a:lnTo>
                <a:lnTo>
                  <a:pt x="5280482" y="589792"/>
                </a:lnTo>
                <a:lnTo>
                  <a:pt x="5429789" y="589792"/>
                </a:lnTo>
                <a:lnTo>
                  <a:pt x="5429789" y="950761"/>
                </a:lnTo>
                <a:lnTo>
                  <a:pt x="5451527" y="950761"/>
                </a:lnTo>
                <a:lnTo>
                  <a:pt x="5451527" y="531442"/>
                </a:lnTo>
                <a:lnTo>
                  <a:pt x="5280482" y="531442"/>
                </a:lnTo>
                <a:close/>
                <a:moveTo>
                  <a:pt x="7118705" y="12585"/>
                </a:moveTo>
                <a:lnTo>
                  <a:pt x="7285746" y="12585"/>
                </a:lnTo>
                <a:lnTo>
                  <a:pt x="7267440" y="64643"/>
                </a:lnTo>
                <a:lnTo>
                  <a:pt x="7494547" y="64643"/>
                </a:lnTo>
                <a:lnTo>
                  <a:pt x="7447066" y="176766"/>
                </a:lnTo>
                <a:lnTo>
                  <a:pt x="7235405" y="176766"/>
                </a:lnTo>
                <a:lnTo>
                  <a:pt x="7203369" y="271156"/>
                </a:lnTo>
                <a:lnTo>
                  <a:pt x="7479101" y="271156"/>
                </a:lnTo>
                <a:lnTo>
                  <a:pt x="7479101" y="775139"/>
                </a:lnTo>
                <a:lnTo>
                  <a:pt x="7358969" y="892983"/>
                </a:lnTo>
                <a:lnTo>
                  <a:pt x="7243985" y="892983"/>
                </a:lnTo>
                <a:lnTo>
                  <a:pt x="7243985" y="775139"/>
                </a:lnTo>
                <a:lnTo>
                  <a:pt x="7325790" y="775139"/>
                </a:lnTo>
                <a:lnTo>
                  <a:pt x="7325790" y="379275"/>
                </a:lnTo>
                <a:lnTo>
                  <a:pt x="7185635" y="379275"/>
                </a:lnTo>
                <a:lnTo>
                  <a:pt x="7185635" y="451354"/>
                </a:lnTo>
                <a:lnTo>
                  <a:pt x="7317781" y="451354"/>
                </a:lnTo>
                <a:lnTo>
                  <a:pt x="7276021" y="552608"/>
                </a:lnTo>
                <a:lnTo>
                  <a:pt x="7185635" y="552608"/>
                </a:lnTo>
                <a:lnTo>
                  <a:pt x="7185635" y="629836"/>
                </a:lnTo>
                <a:lnTo>
                  <a:pt x="7320069" y="629836"/>
                </a:lnTo>
                <a:lnTo>
                  <a:pt x="7276021" y="730518"/>
                </a:lnTo>
                <a:lnTo>
                  <a:pt x="7185635" y="730518"/>
                </a:lnTo>
                <a:lnTo>
                  <a:pt x="7185635" y="839209"/>
                </a:lnTo>
                <a:lnTo>
                  <a:pt x="7032324" y="902136"/>
                </a:lnTo>
                <a:lnTo>
                  <a:pt x="7032896" y="408450"/>
                </a:lnTo>
                <a:lnTo>
                  <a:pt x="6979695" y="408450"/>
                </a:lnTo>
                <a:lnTo>
                  <a:pt x="7068364" y="176766"/>
                </a:lnTo>
                <a:lnTo>
                  <a:pt x="7002577" y="176766"/>
                </a:lnTo>
                <a:lnTo>
                  <a:pt x="7002577" y="64643"/>
                </a:lnTo>
                <a:lnTo>
                  <a:pt x="7101543" y="64643"/>
                </a:lnTo>
                <a:close/>
                <a:moveTo>
                  <a:pt x="3054790" y="9153"/>
                </a:moveTo>
                <a:lnTo>
                  <a:pt x="3198377" y="9153"/>
                </a:lnTo>
                <a:lnTo>
                  <a:pt x="3198377" y="89813"/>
                </a:lnTo>
                <a:lnTo>
                  <a:pt x="3239565" y="89813"/>
                </a:lnTo>
                <a:lnTo>
                  <a:pt x="3216683" y="18306"/>
                </a:lnTo>
                <a:lnTo>
                  <a:pt x="3353977" y="18306"/>
                </a:lnTo>
                <a:lnTo>
                  <a:pt x="3376859" y="89813"/>
                </a:lnTo>
                <a:lnTo>
                  <a:pt x="3399741" y="89813"/>
                </a:lnTo>
                <a:lnTo>
                  <a:pt x="3341963" y="218526"/>
                </a:lnTo>
                <a:lnTo>
                  <a:pt x="3198377" y="218526"/>
                </a:lnTo>
                <a:lnTo>
                  <a:pt x="3198377" y="575491"/>
                </a:lnTo>
                <a:lnTo>
                  <a:pt x="3252150" y="258570"/>
                </a:lnTo>
                <a:lnTo>
                  <a:pt x="3382008" y="258570"/>
                </a:lnTo>
                <a:lnTo>
                  <a:pt x="3299631" y="692190"/>
                </a:lnTo>
                <a:lnTo>
                  <a:pt x="3198377" y="692190"/>
                </a:lnTo>
                <a:lnTo>
                  <a:pt x="3198377" y="767702"/>
                </a:lnTo>
                <a:lnTo>
                  <a:pt x="3407750" y="767702"/>
                </a:lnTo>
                <a:lnTo>
                  <a:pt x="3349972" y="894127"/>
                </a:lnTo>
                <a:lnTo>
                  <a:pt x="3046781" y="894127"/>
                </a:lnTo>
                <a:lnTo>
                  <a:pt x="3046781" y="218526"/>
                </a:lnTo>
                <a:lnTo>
                  <a:pt x="2994724" y="218526"/>
                </a:lnTo>
                <a:lnTo>
                  <a:pt x="2994724" y="757977"/>
                </a:lnTo>
                <a:lnTo>
                  <a:pt x="3042777" y="757977"/>
                </a:lnTo>
                <a:lnTo>
                  <a:pt x="2979279" y="894127"/>
                </a:lnTo>
                <a:lnTo>
                  <a:pt x="2841413" y="894127"/>
                </a:lnTo>
                <a:lnTo>
                  <a:pt x="2841413" y="89813"/>
                </a:lnTo>
                <a:lnTo>
                  <a:pt x="3054790" y="89813"/>
                </a:lnTo>
                <a:close/>
                <a:moveTo>
                  <a:pt x="2508475" y="4004"/>
                </a:moveTo>
                <a:lnTo>
                  <a:pt x="2672083" y="4004"/>
                </a:lnTo>
                <a:lnTo>
                  <a:pt x="2672083" y="82949"/>
                </a:lnTo>
                <a:lnTo>
                  <a:pt x="2819674" y="82949"/>
                </a:lnTo>
                <a:lnTo>
                  <a:pt x="2771622" y="202509"/>
                </a:lnTo>
                <a:lnTo>
                  <a:pt x="2672083" y="202509"/>
                </a:lnTo>
                <a:lnTo>
                  <a:pt x="2672083" y="356392"/>
                </a:lnTo>
                <a:lnTo>
                  <a:pt x="2829399" y="356392"/>
                </a:lnTo>
                <a:lnTo>
                  <a:pt x="2783063" y="477097"/>
                </a:lnTo>
                <a:lnTo>
                  <a:pt x="2712700" y="477097"/>
                </a:lnTo>
                <a:lnTo>
                  <a:pt x="2712700" y="605238"/>
                </a:lnTo>
                <a:lnTo>
                  <a:pt x="2822535" y="605238"/>
                </a:lnTo>
                <a:lnTo>
                  <a:pt x="2776198" y="724226"/>
                </a:lnTo>
                <a:lnTo>
                  <a:pt x="2712700" y="724226"/>
                </a:lnTo>
                <a:lnTo>
                  <a:pt x="2712700" y="920442"/>
                </a:lnTo>
                <a:lnTo>
                  <a:pt x="2771622" y="947328"/>
                </a:lnTo>
                <a:lnTo>
                  <a:pt x="3402030" y="947328"/>
                </a:lnTo>
                <a:lnTo>
                  <a:pt x="3350544" y="1068605"/>
                </a:lnTo>
                <a:lnTo>
                  <a:pt x="2719564" y="1068605"/>
                </a:lnTo>
                <a:lnTo>
                  <a:pt x="2528497" y="979936"/>
                </a:lnTo>
                <a:lnTo>
                  <a:pt x="2528497" y="1031993"/>
                </a:lnTo>
                <a:lnTo>
                  <a:pt x="2379190" y="1085766"/>
                </a:lnTo>
                <a:lnTo>
                  <a:pt x="2379190" y="556041"/>
                </a:lnTo>
                <a:lnTo>
                  <a:pt x="2528497" y="556041"/>
                </a:lnTo>
                <a:lnTo>
                  <a:pt x="2528497" y="842070"/>
                </a:lnTo>
                <a:lnTo>
                  <a:pt x="2559388" y="856943"/>
                </a:lnTo>
                <a:lnTo>
                  <a:pt x="2559388" y="477097"/>
                </a:lnTo>
                <a:lnTo>
                  <a:pt x="2363172" y="477097"/>
                </a:lnTo>
                <a:lnTo>
                  <a:pt x="2363172" y="356392"/>
                </a:lnTo>
                <a:lnTo>
                  <a:pt x="2508475" y="356392"/>
                </a:lnTo>
                <a:lnTo>
                  <a:pt x="2508475" y="202509"/>
                </a:lnTo>
                <a:lnTo>
                  <a:pt x="2363172" y="202509"/>
                </a:lnTo>
                <a:lnTo>
                  <a:pt x="2363172" y="82949"/>
                </a:lnTo>
                <a:lnTo>
                  <a:pt x="2508475" y="82949"/>
                </a:lnTo>
                <a:close/>
                <a:moveTo>
                  <a:pt x="1346053" y="0"/>
                </a:moveTo>
                <a:lnTo>
                  <a:pt x="1527395" y="0"/>
                </a:lnTo>
                <a:lnTo>
                  <a:pt x="1527395" y="78944"/>
                </a:lnTo>
                <a:lnTo>
                  <a:pt x="1691576" y="78944"/>
                </a:lnTo>
                <a:lnTo>
                  <a:pt x="1637230" y="198504"/>
                </a:lnTo>
                <a:lnTo>
                  <a:pt x="1527395" y="198504"/>
                </a:lnTo>
                <a:lnTo>
                  <a:pt x="1527395" y="352388"/>
                </a:lnTo>
                <a:lnTo>
                  <a:pt x="1701873" y="352388"/>
                </a:lnTo>
                <a:lnTo>
                  <a:pt x="1650388" y="473092"/>
                </a:lnTo>
                <a:lnTo>
                  <a:pt x="1572016" y="473092"/>
                </a:lnTo>
                <a:lnTo>
                  <a:pt x="1572016" y="601233"/>
                </a:lnTo>
                <a:lnTo>
                  <a:pt x="1694436" y="601233"/>
                </a:lnTo>
                <a:lnTo>
                  <a:pt x="1642951" y="719649"/>
                </a:lnTo>
                <a:lnTo>
                  <a:pt x="1572016" y="719649"/>
                </a:lnTo>
                <a:lnTo>
                  <a:pt x="1572588" y="915865"/>
                </a:lnTo>
                <a:lnTo>
                  <a:pt x="1637803" y="943324"/>
                </a:lnTo>
                <a:lnTo>
                  <a:pt x="2244756" y="942752"/>
                </a:lnTo>
                <a:lnTo>
                  <a:pt x="2189838" y="1064028"/>
                </a:lnTo>
                <a:lnTo>
                  <a:pt x="1580025" y="1064028"/>
                </a:lnTo>
                <a:lnTo>
                  <a:pt x="1368363" y="975931"/>
                </a:lnTo>
                <a:lnTo>
                  <a:pt x="1368363" y="1027989"/>
                </a:lnTo>
                <a:lnTo>
                  <a:pt x="1202466" y="1081762"/>
                </a:lnTo>
                <a:lnTo>
                  <a:pt x="1202466" y="552036"/>
                </a:lnTo>
                <a:lnTo>
                  <a:pt x="1368363" y="552036"/>
                </a:lnTo>
                <a:lnTo>
                  <a:pt x="1367791" y="837493"/>
                </a:lnTo>
                <a:lnTo>
                  <a:pt x="1402114" y="852939"/>
                </a:lnTo>
                <a:lnTo>
                  <a:pt x="1402687" y="473092"/>
                </a:lnTo>
                <a:lnTo>
                  <a:pt x="1184732" y="473092"/>
                </a:lnTo>
                <a:lnTo>
                  <a:pt x="1184732" y="352388"/>
                </a:lnTo>
                <a:lnTo>
                  <a:pt x="1346053" y="352388"/>
                </a:lnTo>
                <a:lnTo>
                  <a:pt x="1346053" y="198504"/>
                </a:lnTo>
                <a:lnTo>
                  <a:pt x="1184732" y="198504"/>
                </a:lnTo>
                <a:lnTo>
                  <a:pt x="1184732" y="78944"/>
                </a:lnTo>
                <a:lnTo>
                  <a:pt x="1346053" y="78944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9" name="任意多边形 1178"/>
          <p:cNvSpPr/>
          <p:nvPr/>
        </p:nvSpPr>
        <p:spPr>
          <a:xfrm>
            <a:off x="5436685" y="1757364"/>
            <a:ext cx="2223018" cy="1085766"/>
          </a:xfrm>
          <a:custGeom>
            <a:avLst/>
            <a:gdLst/>
            <a:ahLst/>
            <a:cxnLst/>
            <a:rect l="l" t="t" r="r" b="b"/>
            <a:pathLst>
              <a:path w="2223018" h="1085766">
                <a:moveTo>
                  <a:pt x="717361" y="632124"/>
                </a:moveTo>
                <a:lnTo>
                  <a:pt x="717361" y="765986"/>
                </a:lnTo>
                <a:lnTo>
                  <a:pt x="855227" y="765986"/>
                </a:lnTo>
                <a:lnTo>
                  <a:pt x="854083" y="632124"/>
                </a:lnTo>
                <a:close/>
                <a:moveTo>
                  <a:pt x="545172" y="510276"/>
                </a:moveTo>
                <a:lnTo>
                  <a:pt x="1029133" y="510276"/>
                </a:lnTo>
                <a:lnTo>
                  <a:pt x="1029133" y="751112"/>
                </a:lnTo>
                <a:lnTo>
                  <a:pt x="855227" y="887262"/>
                </a:lnTo>
                <a:lnTo>
                  <a:pt x="545172" y="887834"/>
                </a:lnTo>
                <a:close/>
                <a:moveTo>
                  <a:pt x="542884" y="19450"/>
                </a:moveTo>
                <a:lnTo>
                  <a:pt x="1018836" y="19450"/>
                </a:lnTo>
                <a:lnTo>
                  <a:pt x="1018836" y="347239"/>
                </a:lnTo>
                <a:lnTo>
                  <a:pt x="845502" y="475952"/>
                </a:lnTo>
                <a:lnTo>
                  <a:pt x="806030" y="476525"/>
                </a:lnTo>
                <a:lnTo>
                  <a:pt x="806030" y="355820"/>
                </a:lnTo>
                <a:lnTo>
                  <a:pt x="845502" y="356392"/>
                </a:lnTo>
                <a:lnTo>
                  <a:pt x="845502" y="142443"/>
                </a:lnTo>
                <a:lnTo>
                  <a:pt x="778572" y="142443"/>
                </a:lnTo>
                <a:lnTo>
                  <a:pt x="702488" y="475952"/>
                </a:lnTo>
                <a:lnTo>
                  <a:pt x="530870" y="476525"/>
                </a:lnTo>
                <a:lnTo>
                  <a:pt x="606954" y="142443"/>
                </a:lnTo>
                <a:lnTo>
                  <a:pt x="542884" y="142443"/>
                </a:lnTo>
                <a:close/>
                <a:moveTo>
                  <a:pt x="1870058" y="9153"/>
                </a:moveTo>
                <a:lnTo>
                  <a:pt x="2013645" y="9153"/>
                </a:lnTo>
                <a:lnTo>
                  <a:pt x="2013645" y="89813"/>
                </a:lnTo>
                <a:lnTo>
                  <a:pt x="2054833" y="89813"/>
                </a:lnTo>
                <a:lnTo>
                  <a:pt x="2031951" y="18306"/>
                </a:lnTo>
                <a:lnTo>
                  <a:pt x="2169245" y="18306"/>
                </a:lnTo>
                <a:lnTo>
                  <a:pt x="2192127" y="89813"/>
                </a:lnTo>
                <a:lnTo>
                  <a:pt x="2215009" y="89813"/>
                </a:lnTo>
                <a:lnTo>
                  <a:pt x="2157231" y="218526"/>
                </a:lnTo>
                <a:lnTo>
                  <a:pt x="2013645" y="218526"/>
                </a:lnTo>
                <a:lnTo>
                  <a:pt x="2013645" y="575490"/>
                </a:lnTo>
                <a:lnTo>
                  <a:pt x="2067418" y="258570"/>
                </a:lnTo>
                <a:lnTo>
                  <a:pt x="2197276" y="258570"/>
                </a:lnTo>
                <a:lnTo>
                  <a:pt x="2114899" y="692190"/>
                </a:lnTo>
                <a:lnTo>
                  <a:pt x="2013645" y="692190"/>
                </a:lnTo>
                <a:lnTo>
                  <a:pt x="2013645" y="767702"/>
                </a:lnTo>
                <a:lnTo>
                  <a:pt x="2223018" y="767702"/>
                </a:lnTo>
                <a:lnTo>
                  <a:pt x="2165240" y="894127"/>
                </a:lnTo>
                <a:lnTo>
                  <a:pt x="1862050" y="894127"/>
                </a:lnTo>
                <a:lnTo>
                  <a:pt x="1862050" y="218526"/>
                </a:lnTo>
                <a:lnTo>
                  <a:pt x="1809992" y="218526"/>
                </a:lnTo>
                <a:lnTo>
                  <a:pt x="1809992" y="757977"/>
                </a:lnTo>
                <a:lnTo>
                  <a:pt x="1858045" y="757977"/>
                </a:lnTo>
                <a:lnTo>
                  <a:pt x="1794547" y="894127"/>
                </a:lnTo>
                <a:lnTo>
                  <a:pt x="1656681" y="894127"/>
                </a:lnTo>
                <a:lnTo>
                  <a:pt x="1656681" y="89813"/>
                </a:lnTo>
                <a:lnTo>
                  <a:pt x="1870058" y="89813"/>
                </a:lnTo>
                <a:close/>
                <a:moveTo>
                  <a:pt x="1323743" y="4004"/>
                </a:moveTo>
                <a:lnTo>
                  <a:pt x="1487351" y="4004"/>
                </a:lnTo>
                <a:lnTo>
                  <a:pt x="1487351" y="82948"/>
                </a:lnTo>
                <a:lnTo>
                  <a:pt x="1634942" y="82948"/>
                </a:lnTo>
                <a:lnTo>
                  <a:pt x="1586890" y="202509"/>
                </a:lnTo>
                <a:lnTo>
                  <a:pt x="1487351" y="202509"/>
                </a:lnTo>
                <a:lnTo>
                  <a:pt x="1487351" y="356392"/>
                </a:lnTo>
                <a:lnTo>
                  <a:pt x="1644667" y="356392"/>
                </a:lnTo>
                <a:lnTo>
                  <a:pt x="1598331" y="477097"/>
                </a:lnTo>
                <a:lnTo>
                  <a:pt x="1527968" y="477097"/>
                </a:lnTo>
                <a:lnTo>
                  <a:pt x="1527968" y="605238"/>
                </a:lnTo>
                <a:lnTo>
                  <a:pt x="1637803" y="605238"/>
                </a:lnTo>
                <a:lnTo>
                  <a:pt x="1591466" y="724226"/>
                </a:lnTo>
                <a:lnTo>
                  <a:pt x="1527968" y="724226"/>
                </a:lnTo>
                <a:lnTo>
                  <a:pt x="1527968" y="920442"/>
                </a:lnTo>
                <a:lnTo>
                  <a:pt x="1586890" y="947328"/>
                </a:lnTo>
                <a:lnTo>
                  <a:pt x="2217298" y="947328"/>
                </a:lnTo>
                <a:lnTo>
                  <a:pt x="2165812" y="1068605"/>
                </a:lnTo>
                <a:lnTo>
                  <a:pt x="1534832" y="1068605"/>
                </a:lnTo>
                <a:lnTo>
                  <a:pt x="1343765" y="979936"/>
                </a:lnTo>
                <a:lnTo>
                  <a:pt x="1343765" y="1031993"/>
                </a:lnTo>
                <a:lnTo>
                  <a:pt x="1194458" y="1085766"/>
                </a:lnTo>
                <a:lnTo>
                  <a:pt x="1194458" y="556041"/>
                </a:lnTo>
                <a:lnTo>
                  <a:pt x="1343765" y="556041"/>
                </a:lnTo>
                <a:lnTo>
                  <a:pt x="1343765" y="842070"/>
                </a:lnTo>
                <a:lnTo>
                  <a:pt x="1374656" y="856943"/>
                </a:lnTo>
                <a:lnTo>
                  <a:pt x="1374656" y="477097"/>
                </a:lnTo>
                <a:lnTo>
                  <a:pt x="1178440" y="477097"/>
                </a:lnTo>
                <a:lnTo>
                  <a:pt x="1178440" y="356392"/>
                </a:lnTo>
                <a:lnTo>
                  <a:pt x="1323743" y="356392"/>
                </a:lnTo>
                <a:lnTo>
                  <a:pt x="1323743" y="202509"/>
                </a:lnTo>
                <a:lnTo>
                  <a:pt x="1178440" y="202509"/>
                </a:lnTo>
                <a:lnTo>
                  <a:pt x="1178440" y="82948"/>
                </a:lnTo>
                <a:lnTo>
                  <a:pt x="1323743" y="82948"/>
                </a:lnTo>
                <a:close/>
                <a:moveTo>
                  <a:pt x="161321" y="0"/>
                </a:moveTo>
                <a:lnTo>
                  <a:pt x="342663" y="0"/>
                </a:lnTo>
                <a:lnTo>
                  <a:pt x="342663" y="78944"/>
                </a:lnTo>
                <a:lnTo>
                  <a:pt x="506844" y="78944"/>
                </a:lnTo>
                <a:lnTo>
                  <a:pt x="452498" y="198504"/>
                </a:lnTo>
                <a:lnTo>
                  <a:pt x="342663" y="198504"/>
                </a:lnTo>
                <a:lnTo>
                  <a:pt x="342663" y="352388"/>
                </a:lnTo>
                <a:lnTo>
                  <a:pt x="517141" y="352388"/>
                </a:lnTo>
                <a:lnTo>
                  <a:pt x="465656" y="473092"/>
                </a:lnTo>
                <a:lnTo>
                  <a:pt x="387284" y="473092"/>
                </a:lnTo>
                <a:lnTo>
                  <a:pt x="387284" y="601233"/>
                </a:lnTo>
                <a:lnTo>
                  <a:pt x="509704" y="601233"/>
                </a:lnTo>
                <a:lnTo>
                  <a:pt x="458219" y="719649"/>
                </a:lnTo>
                <a:lnTo>
                  <a:pt x="387284" y="719649"/>
                </a:lnTo>
                <a:lnTo>
                  <a:pt x="387856" y="915865"/>
                </a:lnTo>
                <a:lnTo>
                  <a:pt x="453070" y="943324"/>
                </a:lnTo>
                <a:lnTo>
                  <a:pt x="1060024" y="942752"/>
                </a:lnTo>
                <a:lnTo>
                  <a:pt x="1005107" y="1064028"/>
                </a:lnTo>
                <a:lnTo>
                  <a:pt x="395293" y="1064028"/>
                </a:lnTo>
                <a:lnTo>
                  <a:pt x="183631" y="975931"/>
                </a:lnTo>
                <a:lnTo>
                  <a:pt x="183631" y="1027988"/>
                </a:lnTo>
                <a:lnTo>
                  <a:pt x="17734" y="1081762"/>
                </a:lnTo>
                <a:lnTo>
                  <a:pt x="17734" y="552036"/>
                </a:lnTo>
                <a:lnTo>
                  <a:pt x="183631" y="552036"/>
                </a:lnTo>
                <a:lnTo>
                  <a:pt x="183059" y="837493"/>
                </a:lnTo>
                <a:lnTo>
                  <a:pt x="217383" y="852939"/>
                </a:lnTo>
                <a:lnTo>
                  <a:pt x="217955" y="473092"/>
                </a:lnTo>
                <a:lnTo>
                  <a:pt x="0" y="473092"/>
                </a:lnTo>
                <a:lnTo>
                  <a:pt x="0" y="352388"/>
                </a:lnTo>
                <a:lnTo>
                  <a:pt x="161321" y="352388"/>
                </a:lnTo>
                <a:lnTo>
                  <a:pt x="161321" y="198504"/>
                </a:lnTo>
                <a:lnTo>
                  <a:pt x="0" y="198504"/>
                </a:lnTo>
                <a:lnTo>
                  <a:pt x="0" y="78944"/>
                </a:lnTo>
                <a:lnTo>
                  <a:pt x="161321" y="78944"/>
                </a:lnTo>
                <a:close/>
              </a:path>
            </a:pathLst>
          </a:custGeom>
          <a:solidFill>
            <a:srgbClr val="CCE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2" name="任意多边形 1181"/>
          <p:cNvSpPr/>
          <p:nvPr/>
        </p:nvSpPr>
        <p:spPr>
          <a:xfrm>
            <a:off x="4250366" y="1781964"/>
            <a:ext cx="1046294" cy="1040573"/>
          </a:xfrm>
          <a:custGeom>
            <a:avLst/>
            <a:gdLst/>
            <a:ahLst/>
            <a:cxnLst/>
            <a:rect l="l" t="t" r="r" b="b"/>
            <a:pathLst>
              <a:path w="1046294" h="1040573">
                <a:moveTo>
                  <a:pt x="695051" y="648713"/>
                </a:moveTo>
                <a:lnTo>
                  <a:pt x="897559" y="648713"/>
                </a:lnTo>
                <a:lnTo>
                  <a:pt x="1046294" y="1040573"/>
                </a:lnTo>
                <a:lnTo>
                  <a:pt x="843786" y="1040573"/>
                </a:lnTo>
                <a:close/>
                <a:moveTo>
                  <a:pt x="148735" y="648713"/>
                </a:moveTo>
                <a:lnTo>
                  <a:pt x="351244" y="648713"/>
                </a:lnTo>
                <a:lnTo>
                  <a:pt x="202509" y="1040573"/>
                </a:lnTo>
                <a:lnTo>
                  <a:pt x="0" y="1040573"/>
                </a:lnTo>
                <a:close/>
                <a:moveTo>
                  <a:pt x="240837" y="133861"/>
                </a:moveTo>
                <a:lnTo>
                  <a:pt x="240837" y="463367"/>
                </a:lnTo>
                <a:lnTo>
                  <a:pt x="811178" y="463367"/>
                </a:lnTo>
                <a:lnTo>
                  <a:pt x="811178" y="133861"/>
                </a:lnTo>
                <a:close/>
                <a:moveTo>
                  <a:pt x="50913" y="0"/>
                </a:moveTo>
                <a:lnTo>
                  <a:pt x="1001674" y="0"/>
                </a:lnTo>
                <a:lnTo>
                  <a:pt x="1001674" y="463367"/>
                </a:lnTo>
                <a:lnTo>
                  <a:pt x="811178" y="600088"/>
                </a:lnTo>
                <a:lnTo>
                  <a:pt x="50913" y="6000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4" name="任意多边形 1183"/>
          <p:cNvSpPr/>
          <p:nvPr/>
        </p:nvSpPr>
        <p:spPr>
          <a:xfrm>
            <a:off x="8343699" y="1769949"/>
            <a:ext cx="3415759" cy="1090915"/>
          </a:xfrm>
          <a:custGeom>
            <a:avLst/>
            <a:gdLst/>
            <a:ahLst/>
            <a:cxnLst/>
            <a:rect l="l" t="t" r="r" b="b"/>
            <a:pathLst>
              <a:path w="3415759" h="1090915">
                <a:moveTo>
                  <a:pt x="1823149" y="590936"/>
                </a:moveTo>
                <a:lnTo>
                  <a:pt x="1999343" y="590936"/>
                </a:lnTo>
                <a:lnTo>
                  <a:pt x="2042247" y="673313"/>
                </a:lnTo>
                <a:lnTo>
                  <a:pt x="2224733" y="593225"/>
                </a:lnTo>
                <a:lnTo>
                  <a:pt x="2204139" y="739671"/>
                </a:lnTo>
                <a:lnTo>
                  <a:pt x="2101741" y="788868"/>
                </a:lnTo>
                <a:lnTo>
                  <a:pt x="2235603" y="1049155"/>
                </a:lnTo>
                <a:lnTo>
                  <a:pt x="2055404" y="1049155"/>
                </a:lnTo>
                <a:close/>
                <a:moveTo>
                  <a:pt x="2506186" y="552036"/>
                </a:moveTo>
                <a:lnTo>
                  <a:pt x="2506186" y="860948"/>
                </a:lnTo>
                <a:lnTo>
                  <a:pt x="2549091" y="860948"/>
                </a:lnTo>
                <a:lnTo>
                  <a:pt x="2549091" y="552036"/>
                </a:lnTo>
                <a:close/>
                <a:moveTo>
                  <a:pt x="2703546" y="339803"/>
                </a:moveTo>
                <a:lnTo>
                  <a:pt x="2891753" y="339803"/>
                </a:lnTo>
                <a:lnTo>
                  <a:pt x="2891753" y="885546"/>
                </a:lnTo>
                <a:lnTo>
                  <a:pt x="2991863" y="945612"/>
                </a:lnTo>
                <a:lnTo>
                  <a:pt x="3415759" y="945612"/>
                </a:lnTo>
                <a:lnTo>
                  <a:pt x="3360269" y="1057736"/>
                </a:lnTo>
                <a:lnTo>
                  <a:pt x="2944955" y="1057736"/>
                </a:lnTo>
                <a:lnTo>
                  <a:pt x="2870587" y="1015403"/>
                </a:lnTo>
                <a:lnTo>
                  <a:pt x="2741874" y="1078902"/>
                </a:lnTo>
                <a:lnTo>
                  <a:pt x="2741874" y="463367"/>
                </a:lnTo>
                <a:lnTo>
                  <a:pt x="2703546" y="463367"/>
                </a:lnTo>
                <a:close/>
                <a:moveTo>
                  <a:pt x="438196" y="263147"/>
                </a:moveTo>
                <a:lnTo>
                  <a:pt x="624687" y="263147"/>
                </a:lnTo>
                <a:lnTo>
                  <a:pt x="623543" y="1005678"/>
                </a:lnTo>
                <a:lnTo>
                  <a:pt x="439340" y="1089771"/>
                </a:lnTo>
                <a:close/>
                <a:moveTo>
                  <a:pt x="884401" y="243125"/>
                </a:moveTo>
                <a:lnTo>
                  <a:pt x="1050298" y="993665"/>
                </a:lnTo>
                <a:lnTo>
                  <a:pt x="868956" y="993665"/>
                </a:lnTo>
                <a:lnTo>
                  <a:pt x="705919" y="243697"/>
                </a:lnTo>
                <a:close/>
                <a:moveTo>
                  <a:pt x="2506186" y="142443"/>
                </a:moveTo>
                <a:lnTo>
                  <a:pt x="2506186" y="422179"/>
                </a:lnTo>
                <a:lnTo>
                  <a:pt x="2549091" y="422179"/>
                </a:lnTo>
                <a:lnTo>
                  <a:pt x="2549091" y="142443"/>
                </a:lnTo>
                <a:close/>
                <a:moveTo>
                  <a:pt x="1362642" y="132718"/>
                </a:moveTo>
                <a:lnTo>
                  <a:pt x="1362642" y="399869"/>
                </a:lnTo>
                <a:lnTo>
                  <a:pt x="1424996" y="399869"/>
                </a:lnTo>
                <a:lnTo>
                  <a:pt x="1424996" y="132718"/>
                </a:lnTo>
                <a:close/>
                <a:moveTo>
                  <a:pt x="1802555" y="129858"/>
                </a:moveTo>
                <a:lnTo>
                  <a:pt x="1802555" y="227679"/>
                </a:lnTo>
                <a:lnTo>
                  <a:pt x="2038243" y="227679"/>
                </a:lnTo>
                <a:lnTo>
                  <a:pt x="1987329" y="347240"/>
                </a:lnTo>
                <a:lnTo>
                  <a:pt x="1802555" y="347240"/>
                </a:lnTo>
                <a:lnTo>
                  <a:pt x="1802555" y="435909"/>
                </a:lnTo>
                <a:lnTo>
                  <a:pt x="2051400" y="435909"/>
                </a:lnTo>
                <a:lnTo>
                  <a:pt x="2051400" y="129858"/>
                </a:lnTo>
                <a:close/>
                <a:moveTo>
                  <a:pt x="2802512" y="10869"/>
                </a:moveTo>
                <a:cubicBezTo>
                  <a:pt x="2817386" y="11251"/>
                  <a:pt x="2831973" y="15351"/>
                  <a:pt x="2846275" y="23169"/>
                </a:cubicBezTo>
                <a:cubicBezTo>
                  <a:pt x="2860576" y="30987"/>
                  <a:pt x="2872017" y="42714"/>
                  <a:pt x="2880598" y="58350"/>
                </a:cubicBezTo>
                <a:cubicBezTo>
                  <a:pt x="2889179" y="73986"/>
                  <a:pt x="2893469" y="89623"/>
                  <a:pt x="2893469" y="105259"/>
                </a:cubicBezTo>
                <a:cubicBezTo>
                  <a:pt x="2893088" y="121658"/>
                  <a:pt x="2886509" y="141394"/>
                  <a:pt x="2873733" y="164467"/>
                </a:cubicBezTo>
                <a:cubicBezTo>
                  <a:pt x="2860957" y="187540"/>
                  <a:pt x="2837217" y="199077"/>
                  <a:pt x="2802512" y="199077"/>
                </a:cubicBezTo>
                <a:cubicBezTo>
                  <a:pt x="2767045" y="199458"/>
                  <a:pt x="2742923" y="188017"/>
                  <a:pt x="2730147" y="164753"/>
                </a:cubicBezTo>
                <a:cubicBezTo>
                  <a:pt x="2717371" y="141489"/>
                  <a:pt x="2710887" y="121753"/>
                  <a:pt x="2710697" y="105545"/>
                </a:cubicBezTo>
                <a:cubicBezTo>
                  <a:pt x="2710506" y="89337"/>
                  <a:pt x="2714797" y="73605"/>
                  <a:pt x="2723568" y="58350"/>
                </a:cubicBezTo>
                <a:cubicBezTo>
                  <a:pt x="2732340" y="42714"/>
                  <a:pt x="2743781" y="30891"/>
                  <a:pt x="2757891" y="22883"/>
                </a:cubicBezTo>
                <a:cubicBezTo>
                  <a:pt x="2772002" y="14874"/>
                  <a:pt x="2786876" y="10869"/>
                  <a:pt x="2802512" y="10869"/>
                </a:cubicBezTo>
                <a:close/>
                <a:moveTo>
                  <a:pt x="2356307" y="10869"/>
                </a:moveTo>
                <a:lnTo>
                  <a:pt x="2693821" y="10869"/>
                </a:lnTo>
                <a:lnTo>
                  <a:pt x="2693821" y="422179"/>
                </a:lnTo>
                <a:lnTo>
                  <a:pt x="2630895" y="489110"/>
                </a:lnTo>
                <a:lnTo>
                  <a:pt x="2693821" y="550320"/>
                </a:lnTo>
                <a:lnTo>
                  <a:pt x="2693821" y="860948"/>
                </a:lnTo>
                <a:lnTo>
                  <a:pt x="2579409" y="985656"/>
                </a:lnTo>
                <a:lnTo>
                  <a:pt x="2506186" y="985656"/>
                </a:lnTo>
                <a:lnTo>
                  <a:pt x="2506186" y="1021124"/>
                </a:lnTo>
                <a:lnTo>
                  <a:pt x="2356307" y="1090915"/>
                </a:lnTo>
                <a:close/>
                <a:moveTo>
                  <a:pt x="21738" y="9725"/>
                </a:moveTo>
                <a:lnTo>
                  <a:pt x="1051442" y="9725"/>
                </a:lnTo>
                <a:lnTo>
                  <a:pt x="983939" y="150452"/>
                </a:lnTo>
                <a:lnTo>
                  <a:pt x="469659" y="150452"/>
                </a:lnTo>
                <a:lnTo>
                  <a:pt x="188779" y="993665"/>
                </a:lnTo>
                <a:lnTo>
                  <a:pt x="0" y="993665"/>
                </a:lnTo>
                <a:lnTo>
                  <a:pt x="278020" y="150452"/>
                </a:lnTo>
                <a:lnTo>
                  <a:pt x="21738" y="150452"/>
                </a:lnTo>
                <a:close/>
                <a:moveTo>
                  <a:pt x="1630365" y="7437"/>
                </a:moveTo>
                <a:lnTo>
                  <a:pt x="2223017" y="7437"/>
                </a:lnTo>
                <a:lnTo>
                  <a:pt x="2223017" y="418747"/>
                </a:lnTo>
                <a:lnTo>
                  <a:pt x="2051400" y="553753"/>
                </a:lnTo>
                <a:lnTo>
                  <a:pt x="1802555" y="553753"/>
                </a:lnTo>
                <a:lnTo>
                  <a:pt x="1802555" y="921014"/>
                </a:lnTo>
                <a:lnTo>
                  <a:pt x="1942137" y="921014"/>
                </a:lnTo>
                <a:lnTo>
                  <a:pt x="1886647" y="1046295"/>
                </a:lnTo>
                <a:lnTo>
                  <a:pt x="1630365" y="1046295"/>
                </a:lnTo>
                <a:close/>
                <a:moveTo>
                  <a:pt x="1188736" y="5149"/>
                </a:moveTo>
                <a:lnTo>
                  <a:pt x="1599474" y="5149"/>
                </a:lnTo>
                <a:lnTo>
                  <a:pt x="1599474" y="399869"/>
                </a:lnTo>
                <a:lnTo>
                  <a:pt x="1513093" y="501695"/>
                </a:lnTo>
                <a:lnTo>
                  <a:pt x="1513093" y="606954"/>
                </a:lnTo>
                <a:lnTo>
                  <a:pt x="1602906" y="606954"/>
                </a:lnTo>
                <a:lnTo>
                  <a:pt x="1555425" y="724798"/>
                </a:lnTo>
                <a:lnTo>
                  <a:pt x="1513093" y="724798"/>
                </a:lnTo>
                <a:lnTo>
                  <a:pt x="1513093" y="938176"/>
                </a:lnTo>
                <a:lnTo>
                  <a:pt x="1609771" y="938176"/>
                </a:lnTo>
                <a:lnTo>
                  <a:pt x="1561146" y="1056020"/>
                </a:lnTo>
                <a:lnTo>
                  <a:pt x="1188736" y="1056020"/>
                </a:lnTo>
                <a:lnTo>
                  <a:pt x="1188736" y="577207"/>
                </a:lnTo>
                <a:lnTo>
                  <a:pt x="1338043" y="577207"/>
                </a:lnTo>
                <a:lnTo>
                  <a:pt x="1338043" y="938176"/>
                </a:lnTo>
                <a:lnTo>
                  <a:pt x="1359782" y="938176"/>
                </a:lnTo>
                <a:lnTo>
                  <a:pt x="1359782" y="518857"/>
                </a:lnTo>
                <a:lnTo>
                  <a:pt x="1188736" y="518857"/>
                </a:lnTo>
                <a:close/>
                <a:moveTo>
                  <a:pt x="3036484" y="0"/>
                </a:moveTo>
                <a:lnTo>
                  <a:pt x="3203525" y="0"/>
                </a:lnTo>
                <a:lnTo>
                  <a:pt x="3185219" y="52058"/>
                </a:lnTo>
                <a:lnTo>
                  <a:pt x="3412326" y="52058"/>
                </a:lnTo>
                <a:lnTo>
                  <a:pt x="3364845" y="164181"/>
                </a:lnTo>
                <a:lnTo>
                  <a:pt x="3153184" y="164181"/>
                </a:lnTo>
                <a:lnTo>
                  <a:pt x="3121149" y="258571"/>
                </a:lnTo>
                <a:lnTo>
                  <a:pt x="3396881" y="258571"/>
                </a:lnTo>
                <a:lnTo>
                  <a:pt x="3396881" y="762554"/>
                </a:lnTo>
                <a:lnTo>
                  <a:pt x="3276748" y="880398"/>
                </a:lnTo>
                <a:lnTo>
                  <a:pt x="3161765" y="880398"/>
                </a:lnTo>
                <a:lnTo>
                  <a:pt x="3161765" y="762554"/>
                </a:lnTo>
                <a:lnTo>
                  <a:pt x="3243569" y="762554"/>
                </a:lnTo>
                <a:lnTo>
                  <a:pt x="3243569" y="366690"/>
                </a:lnTo>
                <a:lnTo>
                  <a:pt x="3103415" y="366690"/>
                </a:lnTo>
                <a:lnTo>
                  <a:pt x="3103415" y="438769"/>
                </a:lnTo>
                <a:lnTo>
                  <a:pt x="3235560" y="438769"/>
                </a:lnTo>
                <a:lnTo>
                  <a:pt x="3193800" y="540023"/>
                </a:lnTo>
                <a:lnTo>
                  <a:pt x="3103415" y="540023"/>
                </a:lnTo>
                <a:lnTo>
                  <a:pt x="3103415" y="617251"/>
                </a:lnTo>
                <a:lnTo>
                  <a:pt x="3237848" y="617251"/>
                </a:lnTo>
                <a:lnTo>
                  <a:pt x="3193800" y="717933"/>
                </a:lnTo>
                <a:lnTo>
                  <a:pt x="3103415" y="717933"/>
                </a:lnTo>
                <a:lnTo>
                  <a:pt x="3103415" y="826624"/>
                </a:lnTo>
                <a:lnTo>
                  <a:pt x="2950103" y="889551"/>
                </a:lnTo>
                <a:lnTo>
                  <a:pt x="2950675" y="395865"/>
                </a:lnTo>
                <a:lnTo>
                  <a:pt x="2897474" y="395865"/>
                </a:lnTo>
                <a:lnTo>
                  <a:pt x="2986143" y="164181"/>
                </a:lnTo>
                <a:lnTo>
                  <a:pt x="2920356" y="164181"/>
                </a:lnTo>
                <a:lnTo>
                  <a:pt x="2920356" y="52058"/>
                </a:lnTo>
                <a:lnTo>
                  <a:pt x="3019322" y="5205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58" name="直接连接符 2557"/>
          <p:cNvCxnSpPr/>
          <p:nvPr/>
        </p:nvCxnSpPr>
        <p:spPr>
          <a:xfrm flipV="1">
            <a:off x="11502189" y="4005263"/>
            <a:ext cx="0" cy="2863850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0" name="直接连接符 1189"/>
          <p:cNvCxnSpPr/>
          <p:nvPr/>
        </p:nvCxnSpPr>
        <p:spPr>
          <a:xfrm flipV="1">
            <a:off x="9625263" y="5325979"/>
            <a:ext cx="0" cy="1543134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1" name="直接连接符 1190"/>
          <p:cNvCxnSpPr/>
          <p:nvPr/>
        </p:nvCxnSpPr>
        <p:spPr>
          <a:xfrm flipV="1">
            <a:off x="6930189" y="4989095"/>
            <a:ext cx="0" cy="1880018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2" name="直接连接符 1191"/>
          <p:cNvCxnSpPr/>
          <p:nvPr/>
        </p:nvCxnSpPr>
        <p:spPr>
          <a:xfrm flipV="1">
            <a:off x="1615239" y="5773738"/>
            <a:ext cx="0" cy="1084262"/>
          </a:xfrm>
          <a:prstGeom prst="line">
            <a:avLst/>
          </a:prstGeom>
          <a:ln w="12700">
            <a:solidFill>
              <a:schemeClr val="bg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9" name="直接连接符 1158"/>
          <p:cNvCxnSpPr/>
          <p:nvPr/>
        </p:nvCxnSpPr>
        <p:spPr>
          <a:xfrm>
            <a:off x="4235450" y="1516857"/>
            <a:ext cx="7524000" cy="0"/>
          </a:xfrm>
          <a:prstGeom prst="line">
            <a:avLst/>
          </a:prstGeom>
          <a:ln w="2540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4" name="直接连接符 1213"/>
          <p:cNvCxnSpPr/>
          <p:nvPr/>
        </p:nvCxnSpPr>
        <p:spPr>
          <a:xfrm>
            <a:off x="4235450" y="2983707"/>
            <a:ext cx="7524000" cy="0"/>
          </a:xfrm>
          <a:prstGeom prst="line">
            <a:avLst/>
          </a:prstGeom>
          <a:ln w="2540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1" name="Freeform 592"/>
          <p:cNvSpPr>
            <a:spLocks/>
          </p:cNvSpPr>
          <p:nvPr/>
        </p:nvSpPr>
        <p:spPr bwMode="auto">
          <a:xfrm>
            <a:off x="10948594" y="3496470"/>
            <a:ext cx="1120775" cy="458788"/>
          </a:xfrm>
          <a:custGeom>
            <a:avLst/>
            <a:gdLst>
              <a:gd name="T0" fmla="*/ 208 w 352"/>
              <a:gd name="T1" fmla="*/ 0 h 144"/>
              <a:gd name="T2" fmla="*/ 115 w 352"/>
              <a:gd name="T3" fmla="*/ 82 h 144"/>
              <a:gd name="T4" fmla="*/ 79 w 352"/>
              <a:gd name="T5" fmla="*/ 74 h 144"/>
              <a:gd name="T6" fmla="*/ 0 w 352"/>
              <a:gd name="T7" fmla="*/ 144 h 144"/>
              <a:gd name="T8" fmla="*/ 352 w 352"/>
              <a:gd name="T9" fmla="*/ 144 h 144"/>
              <a:gd name="T10" fmla="*/ 301 w 352"/>
              <a:gd name="T11" fmla="*/ 84 h 144"/>
              <a:gd name="T12" fmla="*/ 208 w 352"/>
              <a:gd name="T13" fmla="*/ 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52" h="144">
                <a:moveTo>
                  <a:pt x="208" y="0"/>
                </a:moveTo>
                <a:cubicBezTo>
                  <a:pt x="160" y="0"/>
                  <a:pt x="120" y="36"/>
                  <a:pt x="115" y="82"/>
                </a:cubicBezTo>
                <a:cubicBezTo>
                  <a:pt x="104" y="77"/>
                  <a:pt x="92" y="74"/>
                  <a:pt x="79" y="74"/>
                </a:cubicBezTo>
                <a:cubicBezTo>
                  <a:pt x="38" y="74"/>
                  <a:pt x="4" y="104"/>
                  <a:pt x="0" y="144"/>
                </a:cubicBezTo>
                <a:cubicBezTo>
                  <a:pt x="352" y="144"/>
                  <a:pt x="352" y="144"/>
                  <a:pt x="352" y="144"/>
                </a:cubicBezTo>
                <a:cubicBezTo>
                  <a:pt x="352" y="113"/>
                  <a:pt x="330" y="89"/>
                  <a:pt x="301" y="84"/>
                </a:cubicBezTo>
                <a:cubicBezTo>
                  <a:pt x="297" y="37"/>
                  <a:pt x="257" y="0"/>
                  <a:pt x="208" y="0"/>
                </a:cubicBezTo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5" name="任意多边形 1224"/>
          <p:cNvSpPr/>
          <p:nvPr/>
        </p:nvSpPr>
        <p:spPr>
          <a:xfrm>
            <a:off x="4330490" y="3084606"/>
            <a:ext cx="7317320" cy="453963"/>
          </a:xfrm>
          <a:custGeom>
            <a:avLst/>
            <a:gdLst/>
            <a:ahLst/>
            <a:cxnLst/>
            <a:rect l="l" t="t" r="r" b="b"/>
            <a:pathLst>
              <a:path w="7317320" h="453963">
                <a:moveTo>
                  <a:pt x="4890976" y="413854"/>
                </a:moveTo>
                <a:cubicBezTo>
                  <a:pt x="4899484" y="413854"/>
                  <a:pt x="4903738" y="419323"/>
                  <a:pt x="4903738" y="430262"/>
                </a:cubicBezTo>
                <a:cubicBezTo>
                  <a:pt x="4901307" y="444847"/>
                  <a:pt x="4895230" y="452748"/>
                  <a:pt x="4885506" y="453963"/>
                </a:cubicBezTo>
                <a:cubicBezTo>
                  <a:pt x="4885506" y="453963"/>
                  <a:pt x="4884898" y="453963"/>
                  <a:pt x="4883683" y="453963"/>
                </a:cubicBezTo>
                <a:cubicBezTo>
                  <a:pt x="4877606" y="452748"/>
                  <a:pt x="4873960" y="447886"/>
                  <a:pt x="4872744" y="439378"/>
                </a:cubicBezTo>
                <a:cubicBezTo>
                  <a:pt x="4873960" y="423577"/>
                  <a:pt x="4880036" y="415069"/>
                  <a:pt x="4890976" y="413854"/>
                </a:cubicBezTo>
                <a:close/>
                <a:moveTo>
                  <a:pt x="142775" y="329420"/>
                </a:moveTo>
                <a:cubicBezTo>
                  <a:pt x="161234" y="330103"/>
                  <a:pt x="184137" y="334547"/>
                  <a:pt x="211485" y="342751"/>
                </a:cubicBezTo>
                <a:cubicBezTo>
                  <a:pt x="257671" y="358552"/>
                  <a:pt x="282587" y="377391"/>
                  <a:pt x="286234" y="399269"/>
                </a:cubicBezTo>
                <a:cubicBezTo>
                  <a:pt x="291095" y="415069"/>
                  <a:pt x="271041" y="419323"/>
                  <a:pt x="226070" y="412031"/>
                </a:cubicBezTo>
                <a:cubicBezTo>
                  <a:pt x="222424" y="410815"/>
                  <a:pt x="220600" y="408992"/>
                  <a:pt x="220600" y="406561"/>
                </a:cubicBezTo>
                <a:cubicBezTo>
                  <a:pt x="220600" y="404131"/>
                  <a:pt x="222424" y="402915"/>
                  <a:pt x="226070" y="402915"/>
                </a:cubicBezTo>
                <a:cubicBezTo>
                  <a:pt x="228501" y="401700"/>
                  <a:pt x="232755" y="400484"/>
                  <a:pt x="238832" y="399269"/>
                </a:cubicBezTo>
                <a:cubicBezTo>
                  <a:pt x="250986" y="398053"/>
                  <a:pt x="257063" y="395622"/>
                  <a:pt x="257063" y="391976"/>
                </a:cubicBezTo>
                <a:cubicBezTo>
                  <a:pt x="255848" y="385899"/>
                  <a:pt x="240655" y="376176"/>
                  <a:pt x="211485" y="362806"/>
                </a:cubicBezTo>
                <a:cubicBezTo>
                  <a:pt x="201761" y="360375"/>
                  <a:pt x="198723" y="359160"/>
                  <a:pt x="202369" y="359160"/>
                </a:cubicBezTo>
                <a:cubicBezTo>
                  <a:pt x="169552" y="350652"/>
                  <a:pt x="143421" y="343967"/>
                  <a:pt x="123974" y="339105"/>
                </a:cubicBezTo>
                <a:cubicBezTo>
                  <a:pt x="121543" y="337890"/>
                  <a:pt x="120327" y="336066"/>
                  <a:pt x="120327" y="333636"/>
                </a:cubicBezTo>
                <a:cubicBezTo>
                  <a:pt x="121543" y="331205"/>
                  <a:pt x="123366" y="329989"/>
                  <a:pt x="125797" y="329989"/>
                </a:cubicBezTo>
                <a:cubicBezTo>
                  <a:pt x="130962" y="329382"/>
                  <a:pt x="136622" y="329192"/>
                  <a:pt x="142775" y="329420"/>
                </a:cubicBezTo>
                <a:close/>
                <a:moveTo>
                  <a:pt x="4150370" y="326343"/>
                </a:moveTo>
                <a:cubicBezTo>
                  <a:pt x="4105398" y="331205"/>
                  <a:pt x="4078051" y="342751"/>
                  <a:pt x="4068328" y="360983"/>
                </a:cubicBezTo>
                <a:cubicBezTo>
                  <a:pt x="4069544" y="375568"/>
                  <a:pt x="4073190" y="384684"/>
                  <a:pt x="4079267" y="388330"/>
                </a:cubicBezTo>
                <a:cubicBezTo>
                  <a:pt x="4097498" y="387114"/>
                  <a:pt x="4115122" y="382860"/>
                  <a:pt x="4132138" y="375568"/>
                </a:cubicBezTo>
                <a:cubicBezTo>
                  <a:pt x="4139430" y="373137"/>
                  <a:pt x="4148546" y="358552"/>
                  <a:pt x="4159486" y="331812"/>
                </a:cubicBezTo>
                <a:cubicBezTo>
                  <a:pt x="4160701" y="331812"/>
                  <a:pt x="4161308" y="331812"/>
                  <a:pt x="4161308" y="331812"/>
                </a:cubicBezTo>
                <a:cubicBezTo>
                  <a:pt x="4161308" y="328166"/>
                  <a:pt x="4157662" y="326343"/>
                  <a:pt x="4150370" y="326343"/>
                </a:cubicBezTo>
                <a:close/>
                <a:moveTo>
                  <a:pt x="3638066" y="313581"/>
                </a:moveTo>
                <a:cubicBezTo>
                  <a:pt x="3634420" y="318443"/>
                  <a:pt x="3628950" y="325735"/>
                  <a:pt x="3621658" y="335459"/>
                </a:cubicBezTo>
                <a:cubicBezTo>
                  <a:pt x="3609504" y="351259"/>
                  <a:pt x="3600388" y="364021"/>
                  <a:pt x="3594311" y="373745"/>
                </a:cubicBezTo>
                <a:cubicBezTo>
                  <a:pt x="3600388" y="379822"/>
                  <a:pt x="3606465" y="382860"/>
                  <a:pt x="3612542" y="382860"/>
                </a:cubicBezTo>
                <a:cubicBezTo>
                  <a:pt x="3625912" y="380430"/>
                  <a:pt x="3638066" y="370098"/>
                  <a:pt x="3649005" y="351867"/>
                </a:cubicBezTo>
                <a:cubicBezTo>
                  <a:pt x="3652651" y="344574"/>
                  <a:pt x="3656298" y="338497"/>
                  <a:pt x="3659944" y="333636"/>
                </a:cubicBezTo>
                <a:cubicBezTo>
                  <a:pt x="3657513" y="331205"/>
                  <a:pt x="3654474" y="328166"/>
                  <a:pt x="3650828" y="324520"/>
                </a:cubicBezTo>
                <a:cubicBezTo>
                  <a:pt x="3647182" y="320874"/>
                  <a:pt x="3644751" y="318443"/>
                  <a:pt x="3643536" y="317227"/>
                </a:cubicBezTo>
                <a:cubicBezTo>
                  <a:pt x="3642320" y="314796"/>
                  <a:pt x="3640497" y="313581"/>
                  <a:pt x="3638066" y="313581"/>
                </a:cubicBezTo>
                <a:close/>
                <a:moveTo>
                  <a:pt x="561938" y="309935"/>
                </a:moveTo>
                <a:cubicBezTo>
                  <a:pt x="563153" y="309935"/>
                  <a:pt x="563761" y="311150"/>
                  <a:pt x="563761" y="313581"/>
                </a:cubicBezTo>
                <a:cubicBezTo>
                  <a:pt x="560115" y="319658"/>
                  <a:pt x="555253" y="329382"/>
                  <a:pt x="549176" y="342751"/>
                </a:cubicBezTo>
                <a:cubicBezTo>
                  <a:pt x="528513" y="379214"/>
                  <a:pt x="516359" y="407777"/>
                  <a:pt x="512713" y="428439"/>
                </a:cubicBezTo>
                <a:cubicBezTo>
                  <a:pt x="512713" y="430870"/>
                  <a:pt x="512105" y="432085"/>
                  <a:pt x="510890" y="432085"/>
                </a:cubicBezTo>
                <a:cubicBezTo>
                  <a:pt x="498735" y="432085"/>
                  <a:pt x="492050" y="429655"/>
                  <a:pt x="490835" y="424793"/>
                </a:cubicBezTo>
                <a:lnTo>
                  <a:pt x="490835" y="422970"/>
                </a:lnTo>
                <a:cubicBezTo>
                  <a:pt x="492050" y="415677"/>
                  <a:pt x="493266" y="404738"/>
                  <a:pt x="494481" y="390153"/>
                </a:cubicBezTo>
                <a:cubicBezTo>
                  <a:pt x="495697" y="375568"/>
                  <a:pt x="496304" y="364629"/>
                  <a:pt x="496304" y="357336"/>
                </a:cubicBezTo>
                <a:cubicBezTo>
                  <a:pt x="496304" y="357336"/>
                  <a:pt x="496912" y="356729"/>
                  <a:pt x="498128" y="355513"/>
                </a:cubicBezTo>
                <a:cubicBezTo>
                  <a:pt x="499343" y="353082"/>
                  <a:pt x="501166" y="351867"/>
                  <a:pt x="503597" y="351867"/>
                </a:cubicBezTo>
                <a:cubicBezTo>
                  <a:pt x="506028" y="353082"/>
                  <a:pt x="508459" y="357336"/>
                  <a:pt x="510890" y="364629"/>
                </a:cubicBezTo>
                <a:cubicBezTo>
                  <a:pt x="512105" y="370706"/>
                  <a:pt x="513321" y="373745"/>
                  <a:pt x="514536" y="373745"/>
                </a:cubicBezTo>
                <a:cubicBezTo>
                  <a:pt x="516967" y="373745"/>
                  <a:pt x="518182" y="373137"/>
                  <a:pt x="518182" y="371922"/>
                </a:cubicBezTo>
                <a:cubicBezTo>
                  <a:pt x="531552" y="350044"/>
                  <a:pt x="546137" y="329382"/>
                  <a:pt x="561938" y="309935"/>
                </a:cubicBezTo>
                <a:close/>
                <a:moveTo>
                  <a:pt x="3546909" y="304465"/>
                </a:moveTo>
                <a:cubicBezTo>
                  <a:pt x="3537185" y="310542"/>
                  <a:pt x="3529285" y="313581"/>
                  <a:pt x="3523208" y="313581"/>
                </a:cubicBezTo>
                <a:cubicBezTo>
                  <a:pt x="3523208" y="329382"/>
                  <a:pt x="3525639" y="337890"/>
                  <a:pt x="3530501" y="339105"/>
                </a:cubicBezTo>
                <a:cubicBezTo>
                  <a:pt x="3531716" y="337890"/>
                  <a:pt x="3533539" y="334243"/>
                  <a:pt x="3535970" y="328166"/>
                </a:cubicBezTo>
                <a:cubicBezTo>
                  <a:pt x="3540832" y="318443"/>
                  <a:pt x="3544478" y="310542"/>
                  <a:pt x="3546909" y="304465"/>
                </a:cubicBezTo>
                <a:close/>
                <a:moveTo>
                  <a:pt x="3025866" y="296603"/>
                </a:moveTo>
                <a:cubicBezTo>
                  <a:pt x="3039996" y="297287"/>
                  <a:pt x="3046605" y="301731"/>
                  <a:pt x="3045693" y="309935"/>
                </a:cubicBezTo>
                <a:cubicBezTo>
                  <a:pt x="3045693" y="312366"/>
                  <a:pt x="3044477" y="315404"/>
                  <a:pt x="3042047" y="319050"/>
                </a:cubicBezTo>
                <a:cubicBezTo>
                  <a:pt x="3040831" y="321481"/>
                  <a:pt x="3040224" y="323304"/>
                  <a:pt x="3040224" y="324520"/>
                </a:cubicBezTo>
                <a:cubicBezTo>
                  <a:pt x="3037793" y="342751"/>
                  <a:pt x="3036577" y="363414"/>
                  <a:pt x="3036577" y="386507"/>
                </a:cubicBezTo>
                <a:cubicBezTo>
                  <a:pt x="3036577" y="398661"/>
                  <a:pt x="3048124" y="404131"/>
                  <a:pt x="3071217" y="402915"/>
                </a:cubicBezTo>
                <a:cubicBezTo>
                  <a:pt x="3135635" y="398053"/>
                  <a:pt x="3175744" y="390153"/>
                  <a:pt x="3191545" y="379214"/>
                </a:cubicBezTo>
                <a:cubicBezTo>
                  <a:pt x="3203699" y="358552"/>
                  <a:pt x="3210992" y="337282"/>
                  <a:pt x="3213422" y="315404"/>
                </a:cubicBezTo>
                <a:cubicBezTo>
                  <a:pt x="3214638" y="310542"/>
                  <a:pt x="3215853" y="309935"/>
                  <a:pt x="3217069" y="313581"/>
                </a:cubicBezTo>
                <a:cubicBezTo>
                  <a:pt x="3219499" y="322089"/>
                  <a:pt x="3220715" y="333028"/>
                  <a:pt x="3220715" y="346398"/>
                </a:cubicBezTo>
                <a:cubicBezTo>
                  <a:pt x="3220715" y="353690"/>
                  <a:pt x="3218892" y="362198"/>
                  <a:pt x="3215245" y="371922"/>
                </a:cubicBezTo>
                <a:cubicBezTo>
                  <a:pt x="3214030" y="379214"/>
                  <a:pt x="3212815" y="385291"/>
                  <a:pt x="3211599" y="390153"/>
                </a:cubicBezTo>
                <a:cubicBezTo>
                  <a:pt x="3199445" y="402307"/>
                  <a:pt x="3166628" y="412031"/>
                  <a:pt x="3113149" y="419323"/>
                </a:cubicBezTo>
                <a:cubicBezTo>
                  <a:pt x="3087625" y="422970"/>
                  <a:pt x="3067571" y="423577"/>
                  <a:pt x="3052986" y="421147"/>
                </a:cubicBezTo>
                <a:cubicBezTo>
                  <a:pt x="3026246" y="416285"/>
                  <a:pt x="3014092" y="404131"/>
                  <a:pt x="3016523" y="384684"/>
                </a:cubicBezTo>
                <a:cubicBezTo>
                  <a:pt x="3016523" y="378606"/>
                  <a:pt x="3017130" y="368275"/>
                  <a:pt x="3018346" y="353690"/>
                </a:cubicBezTo>
                <a:cubicBezTo>
                  <a:pt x="3019561" y="337890"/>
                  <a:pt x="3020169" y="326343"/>
                  <a:pt x="3020169" y="319050"/>
                </a:cubicBezTo>
                <a:cubicBezTo>
                  <a:pt x="3020169" y="314189"/>
                  <a:pt x="3017130" y="311150"/>
                  <a:pt x="3011053" y="309935"/>
                </a:cubicBezTo>
                <a:cubicBezTo>
                  <a:pt x="3008623" y="309935"/>
                  <a:pt x="3006799" y="309935"/>
                  <a:pt x="3005584" y="309935"/>
                </a:cubicBezTo>
                <a:cubicBezTo>
                  <a:pt x="3003153" y="307504"/>
                  <a:pt x="3001937" y="305073"/>
                  <a:pt x="3001937" y="302642"/>
                </a:cubicBezTo>
                <a:cubicBezTo>
                  <a:pt x="3003153" y="300211"/>
                  <a:pt x="3005584" y="298388"/>
                  <a:pt x="3009230" y="297173"/>
                </a:cubicBezTo>
                <a:cubicBezTo>
                  <a:pt x="3015611" y="296565"/>
                  <a:pt x="3021156" y="296375"/>
                  <a:pt x="3025866" y="296603"/>
                </a:cubicBezTo>
                <a:close/>
                <a:moveTo>
                  <a:pt x="3601603" y="286234"/>
                </a:moveTo>
                <a:cubicBezTo>
                  <a:pt x="3595526" y="289880"/>
                  <a:pt x="3588841" y="316012"/>
                  <a:pt x="3581549" y="364629"/>
                </a:cubicBezTo>
                <a:cubicBezTo>
                  <a:pt x="3600995" y="343967"/>
                  <a:pt x="3617404" y="323912"/>
                  <a:pt x="3630774" y="304465"/>
                </a:cubicBezTo>
                <a:cubicBezTo>
                  <a:pt x="3619835" y="292311"/>
                  <a:pt x="3610111" y="286234"/>
                  <a:pt x="3601603" y="286234"/>
                </a:cubicBezTo>
                <a:close/>
                <a:moveTo>
                  <a:pt x="3669060" y="242478"/>
                </a:moveTo>
                <a:cubicBezTo>
                  <a:pt x="3662983" y="243694"/>
                  <a:pt x="3653867" y="249163"/>
                  <a:pt x="3641712" y="258887"/>
                </a:cubicBezTo>
                <a:cubicBezTo>
                  <a:pt x="3633204" y="267395"/>
                  <a:pt x="3627127" y="271649"/>
                  <a:pt x="3623481" y="271649"/>
                </a:cubicBezTo>
                <a:cubicBezTo>
                  <a:pt x="3625912" y="276510"/>
                  <a:pt x="3631381" y="283195"/>
                  <a:pt x="3639889" y="291703"/>
                </a:cubicBezTo>
                <a:cubicBezTo>
                  <a:pt x="3641105" y="290488"/>
                  <a:pt x="3642320" y="288665"/>
                  <a:pt x="3643536" y="286234"/>
                </a:cubicBezTo>
                <a:cubicBezTo>
                  <a:pt x="3645966" y="283803"/>
                  <a:pt x="3647182" y="281980"/>
                  <a:pt x="3647182" y="280764"/>
                </a:cubicBezTo>
                <a:cubicBezTo>
                  <a:pt x="3650828" y="275903"/>
                  <a:pt x="3652043" y="276510"/>
                  <a:pt x="3650828" y="282587"/>
                </a:cubicBezTo>
                <a:cubicBezTo>
                  <a:pt x="3650828" y="285018"/>
                  <a:pt x="3649613" y="288665"/>
                  <a:pt x="3647182" y="293526"/>
                </a:cubicBezTo>
                <a:cubicBezTo>
                  <a:pt x="3645966" y="295957"/>
                  <a:pt x="3645359" y="297780"/>
                  <a:pt x="3645359" y="298996"/>
                </a:cubicBezTo>
                <a:cubicBezTo>
                  <a:pt x="3647790" y="300211"/>
                  <a:pt x="3651436" y="303250"/>
                  <a:pt x="3656298" y="308112"/>
                </a:cubicBezTo>
                <a:cubicBezTo>
                  <a:pt x="3661159" y="311758"/>
                  <a:pt x="3664805" y="314796"/>
                  <a:pt x="3667236" y="317227"/>
                </a:cubicBezTo>
                <a:cubicBezTo>
                  <a:pt x="3683037" y="281980"/>
                  <a:pt x="3687899" y="258887"/>
                  <a:pt x="3681822" y="247948"/>
                </a:cubicBezTo>
                <a:cubicBezTo>
                  <a:pt x="3681822" y="247948"/>
                  <a:pt x="3679998" y="246732"/>
                  <a:pt x="3676352" y="244301"/>
                </a:cubicBezTo>
                <a:cubicBezTo>
                  <a:pt x="3672706" y="243086"/>
                  <a:pt x="3670275" y="242478"/>
                  <a:pt x="3669060" y="242478"/>
                </a:cubicBezTo>
                <a:close/>
                <a:moveTo>
                  <a:pt x="662211" y="240655"/>
                </a:moveTo>
                <a:cubicBezTo>
                  <a:pt x="633040" y="255240"/>
                  <a:pt x="617847" y="266787"/>
                  <a:pt x="616632" y="275295"/>
                </a:cubicBezTo>
                <a:cubicBezTo>
                  <a:pt x="632433" y="295957"/>
                  <a:pt x="646410" y="295350"/>
                  <a:pt x="658564" y="273472"/>
                </a:cubicBezTo>
                <a:cubicBezTo>
                  <a:pt x="659780" y="269825"/>
                  <a:pt x="660387" y="264356"/>
                  <a:pt x="660387" y="257063"/>
                </a:cubicBezTo>
                <a:cubicBezTo>
                  <a:pt x="661603" y="249771"/>
                  <a:pt x="662211" y="244301"/>
                  <a:pt x="662211" y="240655"/>
                </a:cubicBezTo>
                <a:close/>
                <a:moveTo>
                  <a:pt x="140382" y="233363"/>
                </a:moveTo>
                <a:cubicBezTo>
                  <a:pt x="140382" y="234578"/>
                  <a:pt x="139774" y="237009"/>
                  <a:pt x="138559" y="240655"/>
                </a:cubicBezTo>
                <a:cubicBezTo>
                  <a:pt x="136128" y="245517"/>
                  <a:pt x="134305" y="249771"/>
                  <a:pt x="133089" y="253417"/>
                </a:cubicBezTo>
                <a:cubicBezTo>
                  <a:pt x="134305" y="252202"/>
                  <a:pt x="137343" y="250986"/>
                  <a:pt x="142205" y="249771"/>
                </a:cubicBezTo>
                <a:cubicBezTo>
                  <a:pt x="150713" y="246125"/>
                  <a:pt x="156790" y="243086"/>
                  <a:pt x="160437" y="240655"/>
                </a:cubicBezTo>
                <a:cubicBezTo>
                  <a:pt x="151929" y="239440"/>
                  <a:pt x="145244" y="237009"/>
                  <a:pt x="140382" y="233363"/>
                </a:cubicBezTo>
                <a:close/>
                <a:moveTo>
                  <a:pt x="726021" y="222424"/>
                </a:moveTo>
                <a:cubicBezTo>
                  <a:pt x="715082" y="222424"/>
                  <a:pt x="701712" y="225462"/>
                  <a:pt x="685911" y="231539"/>
                </a:cubicBezTo>
                <a:cubicBezTo>
                  <a:pt x="684696" y="235186"/>
                  <a:pt x="684088" y="241263"/>
                  <a:pt x="684088" y="249771"/>
                </a:cubicBezTo>
                <a:cubicBezTo>
                  <a:pt x="682873" y="258279"/>
                  <a:pt x="682265" y="264356"/>
                  <a:pt x="682265" y="268002"/>
                </a:cubicBezTo>
                <a:cubicBezTo>
                  <a:pt x="682265" y="275295"/>
                  <a:pt x="681050" y="281372"/>
                  <a:pt x="678619" y="286234"/>
                </a:cubicBezTo>
                <a:cubicBezTo>
                  <a:pt x="687127" y="277726"/>
                  <a:pt x="698674" y="265571"/>
                  <a:pt x="713259" y="249771"/>
                </a:cubicBezTo>
                <a:cubicBezTo>
                  <a:pt x="722982" y="238832"/>
                  <a:pt x="730275" y="230932"/>
                  <a:pt x="735136" y="226070"/>
                </a:cubicBezTo>
                <a:cubicBezTo>
                  <a:pt x="735136" y="223639"/>
                  <a:pt x="732098" y="222424"/>
                  <a:pt x="726021" y="222424"/>
                </a:cubicBezTo>
                <a:close/>
                <a:moveTo>
                  <a:pt x="4890976" y="216954"/>
                </a:moveTo>
                <a:cubicBezTo>
                  <a:pt x="4899484" y="216954"/>
                  <a:pt x="4903738" y="221816"/>
                  <a:pt x="4903738" y="231539"/>
                </a:cubicBezTo>
                <a:cubicBezTo>
                  <a:pt x="4902522" y="248555"/>
                  <a:pt x="4896445" y="257063"/>
                  <a:pt x="4885506" y="257063"/>
                </a:cubicBezTo>
                <a:cubicBezTo>
                  <a:pt x="4878214" y="255848"/>
                  <a:pt x="4873960" y="250379"/>
                  <a:pt x="4872744" y="240655"/>
                </a:cubicBezTo>
                <a:cubicBezTo>
                  <a:pt x="4875175" y="226070"/>
                  <a:pt x="4881252" y="218170"/>
                  <a:pt x="4890976" y="216954"/>
                </a:cubicBezTo>
                <a:close/>
                <a:moveTo>
                  <a:pt x="120327" y="213308"/>
                </a:moveTo>
                <a:cubicBezTo>
                  <a:pt x="97234" y="240047"/>
                  <a:pt x="79003" y="263141"/>
                  <a:pt x="65633" y="282587"/>
                </a:cubicBezTo>
                <a:cubicBezTo>
                  <a:pt x="72926" y="280157"/>
                  <a:pt x="86295" y="274079"/>
                  <a:pt x="105742" y="264356"/>
                </a:cubicBezTo>
                <a:cubicBezTo>
                  <a:pt x="111819" y="243694"/>
                  <a:pt x="116681" y="226678"/>
                  <a:pt x="120327" y="213308"/>
                </a:cubicBezTo>
                <a:close/>
                <a:moveTo>
                  <a:pt x="1995152" y="200546"/>
                </a:moveTo>
                <a:cubicBezTo>
                  <a:pt x="1989075" y="199331"/>
                  <a:pt x="1981175" y="201761"/>
                  <a:pt x="1971452" y="207839"/>
                </a:cubicBezTo>
                <a:cubicBezTo>
                  <a:pt x="1964159" y="210269"/>
                  <a:pt x="1958690" y="212093"/>
                  <a:pt x="1955043" y="213308"/>
                </a:cubicBezTo>
                <a:cubicBezTo>
                  <a:pt x="1953828" y="215739"/>
                  <a:pt x="1953220" y="218170"/>
                  <a:pt x="1953220" y="220601"/>
                </a:cubicBezTo>
                <a:cubicBezTo>
                  <a:pt x="1953220" y="226678"/>
                  <a:pt x="1954436" y="237617"/>
                  <a:pt x="1956866" y="253417"/>
                </a:cubicBezTo>
                <a:cubicBezTo>
                  <a:pt x="1960513" y="252202"/>
                  <a:pt x="1964159" y="250379"/>
                  <a:pt x="1967805" y="247948"/>
                </a:cubicBezTo>
                <a:cubicBezTo>
                  <a:pt x="1969021" y="247948"/>
                  <a:pt x="1970844" y="246125"/>
                  <a:pt x="1973275" y="242478"/>
                </a:cubicBezTo>
                <a:cubicBezTo>
                  <a:pt x="1976921" y="240047"/>
                  <a:pt x="1978744" y="238832"/>
                  <a:pt x="1978744" y="238832"/>
                </a:cubicBezTo>
                <a:cubicBezTo>
                  <a:pt x="1986037" y="225462"/>
                  <a:pt x="1991506" y="212700"/>
                  <a:pt x="1995152" y="200546"/>
                </a:cubicBezTo>
                <a:close/>
                <a:moveTo>
                  <a:pt x="463716" y="198951"/>
                </a:moveTo>
                <a:cubicBezTo>
                  <a:pt x="480580" y="199407"/>
                  <a:pt x="492658" y="206015"/>
                  <a:pt x="499951" y="218777"/>
                </a:cubicBezTo>
                <a:lnTo>
                  <a:pt x="499951" y="220601"/>
                </a:lnTo>
                <a:cubicBezTo>
                  <a:pt x="501166" y="225462"/>
                  <a:pt x="498735" y="227285"/>
                  <a:pt x="492658" y="226070"/>
                </a:cubicBezTo>
                <a:cubicBezTo>
                  <a:pt x="490227" y="226070"/>
                  <a:pt x="487189" y="224855"/>
                  <a:pt x="483542" y="222424"/>
                </a:cubicBezTo>
                <a:cubicBezTo>
                  <a:pt x="478681" y="219993"/>
                  <a:pt x="474427" y="218777"/>
                  <a:pt x="470780" y="218777"/>
                </a:cubicBezTo>
                <a:cubicBezTo>
                  <a:pt x="469565" y="218777"/>
                  <a:pt x="467134" y="218777"/>
                  <a:pt x="463488" y="218777"/>
                </a:cubicBezTo>
                <a:cubicBezTo>
                  <a:pt x="445256" y="217562"/>
                  <a:pt x="436141" y="212700"/>
                  <a:pt x="436141" y="204192"/>
                </a:cubicBezTo>
                <a:lnTo>
                  <a:pt x="436141" y="202369"/>
                </a:lnTo>
                <a:cubicBezTo>
                  <a:pt x="441002" y="201154"/>
                  <a:pt x="444041" y="200546"/>
                  <a:pt x="445256" y="200546"/>
                </a:cubicBezTo>
                <a:cubicBezTo>
                  <a:pt x="451941" y="199331"/>
                  <a:pt x="458094" y="198799"/>
                  <a:pt x="463716" y="198951"/>
                </a:cubicBezTo>
                <a:close/>
                <a:moveTo>
                  <a:pt x="4117553" y="184138"/>
                </a:moveTo>
                <a:cubicBezTo>
                  <a:pt x="4126061" y="182922"/>
                  <a:pt x="4129708" y="185353"/>
                  <a:pt x="4128492" y="191430"/>
                </a:cubicBezTo>
                <a:cubicBezTo>
                  <a:pt x="4128492" y="198723"/>
                  <a:pt x="4125453" y="204800"/>
                  <a:pt x="4119376" y="209662"/>
                </a:cubicBezTo>
                <a:cubicBezTo>
                  <a:pt x="4115730" y="212093"/>
                  <a:pt x="4113299" y="213916"/>
                  <a:pt x="4112084" y="215131"/>
                </a:cubicBezTo>
                <a:cubicBezTo>
                  <a:pt x="4098714" y="229716"/>
                  <a:pt x="4087167" y="243086"/>
                  <a:pt x="4077444" y="255240"/>
                </a:cubicBezTo>
                <a:cubicBezTo>
                  <a:pt x="4099322" y="247948"/>
                  <a:pt x="4118768" y="240655"/>
                  <a:pt x="4135784" y="233363"/>
                </a:cubicBezTo>
                <a:cubicBezTo>
                  <a:pt x="4145508" y="232147"/>
                  <a:pt x="4150977" y="235793"/>
                  <a:pt x="4152192" y="244301"/>
                </a:cubicBezTo>
                <a:cubicBezTo>
                  <a:pt x="4152192" y="249163"/>
                  <a:pt x="4149762" y="252202"/>
                  <a:pt x="4144900" y="253417"/>
                </a:cubicBezTo>
                <a:cubicBezTo>
                  <a:pt x="4142470" y="253417"/>
                  <a:pt x="4140646" y="254025"/>
                  <a:pt x="4139430" y="255240"/>
                </a:cubicBezTo>
                <a:cubicBezTo>
                  <a:pt x="4112691" y="267395"/>
                  <a:pt x="4086560" y="282587"/>
                  <a:pt x="4061036" y="300819"/>
                </a:cubicBezTo>
                <a:cubicBezTo>
                  <a:pt x="4053743" y="305681"/>
                  <a:pt x="4049489" y="312973"/>
                  <a:pt x="4048274" y="322697"/>
                </a:cubicBezTo>
                <a:cubicBezTo>
                  <a:pt x="4050705" y="332420"/>
                  <a:pt x="4054958" y="337890"/>
                  <a:pt x="4061036" y="339105"/>
                </a:cubicBezTo>
                <a:cubicBezTo>
                  <a:pt x="4062251" y="339105"/>
                  <a:pt x="4066505" y="337282"/>
                  <a:pt x="4073798" y="333636"/>
                </a:cubicBezTo>
                <a:cubicBezTo>
                  <a:pt x="4093244" y="322697"/>
                  <a:pt x="4113299" y="314189"/>
                  <a:pt x="4133962" y="308112"/>
                </a:cubicBezTo>
                <a:cubicBezTo>
                  <a:pt x="4149762" y="304465"/>
                  <a:pt x="4165562" y="303858"/>
                  <a:pt x="4181363" y="306288"/>
                </a:cubicBezTo>
                <a:cubicBezTo>
                  <a:pt x="4188656" y="307504"/>
                  <a:pt x="4192910" y="312973"/>
                  <a:pt x="4194125" y="322697"/>
                </a:cubicBezTo>
                <a:cubicBezTo>
                  <a:pt x="4194125" y="328774"/>
                  <a:pt x="4190479" y="335459"/>
                  <a:pt x="4183186" y="342751"/>
                </a:cubicBezTo>
                <a:cubicBezTo>
                  <a:pt x="4180756" y="346398"/>
                  <a:pt x="4175894" y="351259"/>
                  <a:pt x="4168601" y="357336"/>
                </a:cubicBezTo>
                <a:cubicBezTo>
                  <a:pt x="4162524" y="364629"/>
                  <a:pt x="4157662" y="370098"/>
                  <a:pt x="4154016" y="373745"/>
                </a:cubicBezTo>
                <a:cubicBezTo>
                  <a:pt x="4158878" y="374960"/>
                  <a:pt x="4161308" y="377391"/>
                  <a:pt x="4161308" y="381037"/>
                </a:cubicBezTo>
                <a:cubicBezTo>
                  <a:pt x="4161308" y="390761"/>
                  <a:pt x="4145508" y="397446"/>
                  <a:pt x="4113906" y="401092"/>
                </a:cubicBezTo>
                <a:cubicBezTo>
                  <a:pt x="4099322" y="402307"/>
                  <a:pt x="4089598" y="403523"/>
                  <a:pt x="4084736" y="404738"/>
                </a:cubicBezTo>
                <a:cubicBezTo>
                  <a:pt x="4072582" y="408384"/>
                  <a:pt x="4062251" y="410208"/>
                  <a:pt x="4053743" y="410208"/>
                </a:cubicBezTo>
                <a:cubicBezTo>
                  <a:pt x="4051312" y="410208"/>
                  <a:pt x="4050097" y="407169"/>
                  <a:pt x="4050097" y="401092"/>
                </a:cubicBezTo>
                <a:cubicBezTo>
                  <a:pt x="4050097" y="397446"/>
                  <a:pt x="4051312" y="395015"/>
                  <a:pt x="4053743" y="393799"/>
                </a:cubicBezTo>
                <a:cubicBezTo>
                  <a:pt x="4048881" y="373137"/>
                  <a:pt x="4040373" y="351867"/>
                  <a:pt x="4028219" y="329989"/>
                </a:cubicBezTo>
                <a:cubicBezTo>
                  <a:pt x="4028219" y="323912"/>
                  <a:pt x="4030650" y="316620"/>
                  <a:pt x="4035512" y="308112"/>
                </a:cubicBezTo>
                <a:cubicBezTo>
                  <a:pt x="4035512" y="308112"/>
                  <a:pt x="4036119" y="307504"/>
                  <a:pt x="4037335" y="306288"/>
                </a:cubicBezTo>
                <a:cubicBezTo>
                  <a:pt x="4038550" y="305073"/>
                  <a:pt x="4042196" y="301427"/>
                  <a:pt x="4048274" y="295350"/>
                </a:cubicBezTo>
                <a:cubicBezTo>
                  <a:pt x="4056782" y="288057"/>
                  <a:pt x="4061036" y="283803"/>
                  <a:pt x="4061036" y="282587"/>
                </a:cubicBezTo>
                <a:cubicBezTo>
                  <a:pt x="4061036" y="281372"/>
                  <a:pt x="4059820" y="280157"/>
                  <a:pt x="4057389" y="278941"/>
                </a:cubicBezTo>
                <a:cubicBezTo>
                  <a:pt x="4053743" y="276510"/>
                  <a:pt x="4051920" y="273472"/>
                  <a:pt x="4051920" y="269825"/>
                </a:cubicBezTo>
                <a:cubicBezTo>
                  <a:pt x="4051920" y="262533"/>
                  <a:pt x="4057997" y="253417"/>
                  <a:pt x="4070151" y="242478"/>
                </a:cubicBezTo>
                <a:cubicBezTo>
                  <a:pt x="4082306" y="230324"/>
                  <a:pt x="4088383" y="221208"/>
                  <a:pt x="4088383" y="215131"/>
                </a:cubicBezTo>
                <a:cubicBezTo>
                  <a:pt x="4085952" y="215131"/>
                  <a:pt x="4081698" y="216347"/>
                  <a:pt x="4075621" y="218777"/>
                </a:cubicBezTo>
                <a:cubicBezTo>
                  <a:pt x="4069544" y="222424"/>
                  <a:pt x="4064682" y="224247"/>
                  <a:pt x="4061036" y="224247"/>
                </a:cubicBezTo>
                <a:cubicBezTo>
                  <a:pt x="4052528" y="224247"/>
                  <a:pt x="4048274" y="221208"/>
                  <a:pt x="4048274" y="215131"/>
                </a:cubicBezTo>
                <a:cubicBezTo>
                  <a:pt x="4048274" y="213916"/>
                  <a:pt x="4048881" y="212093"/>
                  <a:pt x="4050097" y="209662"/>
                </a:cubicBezTo>
                <a:cubicBezTo>
                  <a:pt x="4088990" y="192646"/>
                  <a:pt x="4111476" y="184138"/>
                  <a:pt x="4117553" y="184138"/>
                </a:cubicBezTo>
                <a:close/>
                <a:moveTo>
                  <a:pt x="2080840" y="176845"/>
                </a:moveTo>
                <a:cubicBezTo>
                  <a:pt x="2067471" y="191430"/>
                  <a:pt x="2055316" y="206623"/>
                  <a:pt x="2044377" y="222424"/>
                </a:cubicBezTo>
                <a:cubicBezTo>
                  <a:pt x="2048024" y="221208"/>
                  <a:pt x="2055316" y="218777"/>
                  <a:pt x="2066255" y="215131"/>
                </a:cubicBezTo>
                <a:cubicBezTo>
                  <a:pt x="2071117" y="212700"/>
                  <a:pt x="2075371" y="210877"/>
                  <a:pt x="2079017" y="209662"/>
                </a:cubicBezTo>
                <a:cubicBezTo>
                  <a:pt x="2080233" y="198723"/>
                  <a:pt x="2080840" y="187784"/>
                  <a:pt x="2080840" y="176845"/>
                </a:cubicBezTo>
                <a:close/>
                <a:moveTo>
                  <a:pt x="3597957" y="165906"/>
                </a:moveTo>
                <a:cubicBezTo>
                  <a:pt x="3582156" y="173199"/>
                  <a:pt x="3565748" y="184138"/>
                  <a:pt x="3548732" y="198723"/>
                </a:cubicBezTo>
                <a:cubicBezTo>
                  <a:pt x="3539008" y="207231"/>
                  <a:pt x="3530501" y="207231"/>
                  <a:pt x="3523208" y="198723"/>
                </a:cubicBezTo>
                <a:cubicBezTo>
                  <a:pt x="3507407" y="214523"/>
                  <a:pt x="3494038" y="229716"/>
                  <a:pt x="3483099" y="244301"/>
                </a:cubicBezTo>
                <a:cubicBezTo>
                  <a:pt x="3492822" y="264964"/>
                  <a:pt x="3494645" y="293526"/>
                  <a:pt x="3488568" y="329989"/>
                </a:cubicBezTo>
                <a:cubicBezTo>
                  <a:pt x="3494645" y="323912"/>
                  <a:pt x="3501330" y="315404"/>
                  <a:pt x="3508623" y="304465"/>
                </a:cubicBezTo>
                <a:cubicBezTo>
                  <a:pt x="3515915" y="292311"/>
                  <a:pt x="3521385" y="286841"/>
                  <a:pt x="3525031" y="288057"/>
                </a:cubicBezTo>
                <a:cubicBezTo>
                  <a:pt x="3526246" y="292919"/>
                  <a:pt x="3526246" y="297173"/>
                  <a:pt x="3525031" y="300819"/>
                </a:cubicBezTo>
                <a:cubicBezTo>
                  <a:pt x="3531108" y="299604"/>
                  <a:pt x="3540224" y="294742"/>
                  <a:pt x="3552378" y="286234"/>
                </a:cubicBezTo>
                <a:cubicBezTo>
                  <a:pt x="3562102" y="261925"/>
                  <a:pt x="3568179" y="246125"/>
                  <a:pt x="3570610" y="238832"/>
                </a:cubicBezTo>
                <a:cubicBezTo>
                  <a:pt x="3565748" y="240047"/>
                  <a:pt x="3558456" y="243694"/>
                  <a:pt x="3548732" y="249771"/>
                </a:cubicBezTo>
                <a:cubicBezTo>
                  <a:pt x="3541439" y="254633"/>
                  <a:pt x="3535970" y="257671"/>
                  <a:pt x="3532324" y="258887"/>
                </a:cubicBezTo>
                <a:cubicBezTo>
                  <a:pt x="3525031" y="258887"/>
                  <a:pt x="3521385" y="255848"/>
                  <a:pt x="3521385" y="249771"/>
                </a:cubicBezTo>
                <a:lnTo>
                  <a:pt x="3521385" y="247948"/>
                </a:lnTo>
                <a:cubicBezTo>
                  <a:pt x="3526246" y="240655"/>
                  <a:pt x="3537185" y="232147"/>
                  <a:pt x="3554201" y="222424"/>
                </a:cubicBezTo>
                <a:cubicBezTo>
                  <a:pt x="3561494" y="218777"/>
                  <a:pt x="3566356" y="215739"/>
                  <a:pt x="3568787" y="213308"/>
                </a:cubicBezTo>
                <a:cubicBezTo>
                  <a:pt x="3571218" y="210877"/>
                  <a:pt x="3574256" y="206015"/>
                  <a:pt x="3577902" y="198723"/>
                </a:cubicBezTo>
                <a:cubicBezTo>
                  <a:pt x="3580333" y="197507"/>
                  <a:pt x="3581549" y="196292"/>
                  <a:pt x="3581549" y="195077"/>
                </a:cubicBezTo>
                <a:cubicBezTo>
                  <a:pt x="3591272" y="180491"/>
                  <a:pt x="3596742" y="170768"/>
                  <a:pt x="3597957" y="165906"/>
                </a:cubicBezTo>
                <a:close/>
                <a:moveTo>
                  <a:pt x="3049339" y="158614"/>
                </a:moveTo>
                <a:cubicBezTo>
                  <a:pt x="3056632" y="158614"/>
                  <a:pt x="3060278" y="162260"/>
                  <a:pt x="3060278" y="169553"/>
                </a:cubicBezTo>
                <a:cubicBezTo>
                  <a:pt x="3060278" y="173199"/>
                  <a:pt x="3050555" y="184138"/>
                  <a:pt x="3031108" y="202369"/>
                </a:cubicBezTo>
                <a:cubicBezTo>
                  <a:pt x="3026246" y="206015"/>
                  <a:pt x="3022600" y="209054"/>
                  <a:pt x="3020169" y="211485"/>
                </a:cubicBezTo>
                <a:cubicBezTo>
                  <a:pt x="2999507" y="233363"/>
                  <a:pt x="2985529" y="249771"/>
                  <a:pt x="2978237" y="260710"/>
                </a:cubicBezTo>
                <a:cubicBezTo>
                  <a:pt x="2995252" y="254633"/>
                  <a:pt x="3019561" y="243086"/>
                  <a:pt x="3051162" y="226070"/>
                </a:cubicBezTo>
                <a:cubicBezTo>
                  <a:pt x="3058455" y="219993"/>
                  <a:pt x="3065140" y="215131"/>
                  <a:pt x="3071217" y="211485"/>
                </a:cubicBezTo>
                <a:cubicBezTo>
                  <a:pt x="3078510" y="212700"/>
                  <a:pt x="3082763" y="217562"/>
                  <a:pt x="3083979" y="226070"/>
                </a:cubicBezTo>
                <a:cubicBezTo>
                  <a:pt x="3083979" y="227285"/>
                  <a:pt x="3074256" y="234578"/>
                  <a:pt x="3054809" y="247948"/>
                </a:cubicBezTo>
                <a:cubicBezTo>
                  <a:pt x="3039008" y="260102"/>
                  <a:pt x="3029892" y="267395"/>
                  <a:pt x="3027462" y="269825"/>
                </a:cubicBezTo>
                <a:cubicBezTo>
                  <a:pt x="3009230" y="285626"/>
                  <a:pt x="2977629" y="324520"/>
                  <a:pt x="2932658" y="386507"/>
                </a:cubicBezTo>
                <a:cubicBezTo>
                  <a:pt x="2925365" y="392584"/>
                  <a:pt x="2921112" y="396838"/>
                  <a:pt x="2919896" y="399269"/>
                </a:cubicBezTo>
                <a:cubicBezTo>
                  <a:pt x="2919896" y="399269"/>
                  <a:pt x="2918680" y="399269"/>
                  <a:pt x="2916250" y="399269"/>
                </a:cubicBezTo>
                <a:cubicBezTo>
                  <a:pt x="2906526" y="399269"/>
                  <a:pt x="2901665" y="391976"/>
                  <a:pt x="2901665" y="377391"/>
                </a:cubicBezTo>
                <a:cubicBezTo>
                  <a:pt x="2905311" y="351867"/>
                  <a:pt x="2910780" y="337890"/>
                  <a:pt x="2918073" y="335459"/>
                </a:cubicBezTo>
                <a:cubicBezTo>
                  <a:pt x="2918073" y="348828"/>
                  <a:pt x="2918073" y="362198"/>
                  <a:pt x="2918073" y="375568"/>
                </a:cubicBezTo>
                <a:cubicBezTo>
                  <a:pt x="2952105" y="331812"/>
                  <a:pt x="2978844" y="298388"/>
                  <a:pt x="2998291" y="275295"/>
                </a:cubicBezTo>
                <a:cubicBezTo>
                  <a:pt x="2992214" y="275295"/>
                  <a:pt x="2977629" y="282587"/>
                  <a:pt x="2954536" y="297173"/>
                </a:cubicBezTo>
                <a:cubicBezTo>
                  <a:pt x="2941166" y="308112"/>
                  <a:pt x="2930835" y="307504"/>
                  <a:pt x="2923542" y="295350"/>
                </a:cubicBezTo>
                <a:cubicBezTo>
                  <a:pt x="2925973" y="291703"/>
                  <a:pt x="2931442" y="286841"/>
                  <a:pt x="2939951" y="280764"/>
                </a:cubicBezTo>
                <a:cubicBezTo>
                  <a:pt x="2952105" y="272256"/>
                  <a:pt x="2961221" y="264356"/>
                  <a:pt x="2967298" y="257063"/>
                </a:cubicBezTo>
                <a:cubicBezTo>
                  <a:pt x="2978237" y="244909"/>
                  <a:pt x="2988568" y="230932"/>
                  <a:pt x="2998291" y="215131"/>
                </a:cubicBezTo>
                <a:cubicBezTo>
                  <a:pt x="3000722" y="210269"/>
                  <a:pt x="3003153" y="206623"/>
                  <a:pt x="3005584" y="204192"/>
                </a:cubicBezTo>
                <a:cubicBezTo>
                  <a:pt x="3000722" y="206623"/>
                  <a:pt x="2994645" y="209662"/>
                  <a:pt x="2987352" y="213308"/>
                </a:cubicBezTo>
                <a:cubicBezTo>
                  <a:pt x="2977629" y="218170"/>
                  <a:pt x="2970337" y="220601"/>
                  <a:pt x="2965475" y="220601"/>
                </a:cubicBezTo>
                <a:cubicBezTo>
                  <a:pt x="2959398" y="221816"/>
                  <a:pt x="2956966" y="219385"/>
                  <a:pt x="2958182" y="213308"/>
                </a:cubicBezTo>
                <a:cubicBezTo>
                  <a:pt x="2988568" y="191430"/>
                  <a:pt x="3018953" y="173199"/>
                  <a:pt x="3049339" y="158614"/>
                </a:cubicBezTo>
                <a:close/>
                <a:moveTo>
                  <a:pt x="2480518" y="144029"/>
                </a:moveTo>
                <a:cubicBezTo>
                  <a:pt x="2485380" y="144029"/>
                  <a:pt x="2487811" y="151321"/>
                  <a:pt x="2487811" y="165906"/>
                </a:cubicBezTo>
                <a:cubicBezTo>
                  <a:pt x="2487811" y="167122"/>
                  <a:pt x="2487811" y="168337"/>
                  <a:pt x="2487811" y="169553"/>
                </a:cubicBezTo>
                <a:cubicBezTo>
                  <a:pt x="2484164" y="199938"/>
                  <a:pt x="2477480" y="215739"/>
                  <a:pt x="2467756" y="216954"/>
                </a:cubicBezTo>
                <a:cubicBezTo>
                  <a:pt x="2460464" y="216954"/>
                  <a:pt x="2456817" y="213308"/>
                  <a:pt x="2456817" y="206015"/>
                </a:cubicBezTo>
                <a:cubicBezTo>
                  <a:pt x="2456817" y="202369"/>
                  <a:pt x="2458033" y="198723"/>
                  <a:pt x="2460464" y="195077"/>
                </a:cubicBezTo>
                <a:cubicBezTo>
                  <a:pt x="2464110" y="190215"/>
                  <a:pt x="2465933" y="186569"/>
                  <a:pt x="2465933" y="184138"/>
                </a:cubicBezTo>
                <a:cubicBezTo>
                  <a:pt x="2465933" y="182922"/>
                  <a:pt x="2465933" y="179884"/>
                  <a:pt x="2465933" y="175022"/>
                </a:cubicBezTo>
                <a:cubicBezTo>
                  <a:pt x="2467148" y="154360"/>
                  <a:pt x="2472010" y="144029"/>
                  <a:pt x="2480518" y="144029"/>
                </a:cubicBezTo>
                <a:close/>
                <a:moveTo>
                  <a:pt x="4731222" y="140952"/>
                </a:moveTo>
                <a:cubicBezTo>
                  <a:pt x="4738060" y="141180"/>
                  <a:pt x="4741478" y="145852"/>
                  <a:pt x="4741478" y="154967"/>
                </a:cubicBezTo>
                <a:cubicBezTo>
                  <a:pt x="4741478" y="159829"/>
                  <a:pt x="4739654" y="162260"/>
                  <a:pt x="4736008" y="162260"/>
                </a:cubicBezTo>
                <a:cubicBezTo>
                  <a:pt x="4691037" y="168337"/>
                  <a:pt x="4646066" y="178668"/>
                  <a:pt x="4601096" y="193253"/>
                </a:cubicBezTo>
                <a:cubicBezTo>
                  <a:pt x="4590156" y="196900"/>
                  <a:pt x="4580434" y="201761"/>
                  <a:pt x="4571925" y="207839"/>
                </a:cubicBezTo>
                <a:cubicBezTo>
                  <a:pt x="4554910" y="237009"/>
                  <a:pt x="4540324" y="264964"/>
                  <a:pt x="4528170" y="291703"/>
                </a:cubicBezTo>
                <a:cubicBezTo>
                  <a:pt x="4573141" y="278333"/>
                  <a:pt x="4605958" y="273472"/>
                  <a:pt x="4626620" y="277118"/>
                </a:cubicBezTo>
                <a:cubicBezTo>
                  <a:pt x="4636343" y="277118"/>
                  <a:pt x="4641204" y="283195"/>
                  <a:pt x="4641204" y="295350"/>
                </a:cubicBezTo>
                <a:cubicBezTo>
                  <a:pt x="4636343" y="341536"/>
                  <a:pt x="4607172" y="383468"/>
                  <a:pt x="4553694" y="421147"/>
                </a:cubicBezTo>
                <a:cubicBezTo>
                  <a:pt x="4553694" y="421147"/>
                  <a:pt x="4553086" y="421754"/>
                  <a:pt x="4551870" y="422970"/>
                </a:cubicBezTo>
                <a:cubicBezTo>
                  <a:pt x="4550655" y="425400"/>
                  <a:pt x="4548832" y="426616"/>
                  <a:pt x="4546401" y="426616"/>
                </a:cubicBezTo>
                <a:cubicBezTo>
                  <a:pt x="4525739" y="420539"/>
                  <a:pt x="4508722" y="412031"/>
                  <a:pt x="4495353" y="401092"/>
                </a:cubicBezTo>
                <a:cubicBezTo>
                  <a:pt x="4495353" y="398661"/>
                  <a:pt x="4497784" y="397446"/>
                  <a:pt x="4502646" y="397446"/>
                </a:cubicBezTo>
                <a:cubicBezTo>
                  <a:pt x="4507508" y="397446"/>
                  <a:pt x="4514192" y="398053"/>
                  <a:pt x="4522700" y="399269"/>
                </a:cubicBezTo>
                <a:cubicBezTo>
                  <a:pt x="4531208" y="400484"/>
                  <a:pt x="4537286" y="401092"/>
                  <a:pt x="4540932" y="401092"/>
                </a:cubicBezTo>
                <a:cubicBezTo>
                  <a:pt x="4556732" y="398661"/>
                  <a:pt x="4576179" y="379822"/>
                  <a:pt x="4599272" y="344574"/>
                </a:cubicBezTo>
                <a:cubicBezTo>
                  <a:pt x="4600488" y="342144"/>
                  <a:pt x="4604134" y="334851"/>
                  <a:pt x="4610212" y="322697"/>
                </a:cubicBezTo>
                <a:cubicBezTo>
                  <a:pt x="4613858" y="315404"/>
                  <a:pt x="4615680" y="311150"/>
                  <a:pt x="4615680" y="309935"/>
                </a:cubicBezTo>
                <a:cubicBezTo>
                  <a:pt x="4618112" y="303858"/>
                  <a:pt x="4618720" y="300211"/>
                  <a:pt x="4617504" y="298996"/>
                </a:cubicBezTo>
                <a:cubicBezTo>
                  <a:pt x="4616288" y="296565"/>
                  <a:pt x="4612034" y="295350"/>
                  <a:pt x="4604742" y="295350"/>
                </a:cubicBezTo>
                <a:cubicBezTo>
                  <a:pt x="4578002" y="297780"/>
                  <a:pt x="4551870" y="304465"/>
                  <a:pt x="4526346" y="315404"/>
                </a:cubicBezTo>
                <a:cubicBezTo>
                  <a:pt x="4525131" y="316620"/>
                  <a:pt x="4522093" y="319050"/>
                  <a:pt x="4517231" y="322697"/>
                </a:cubicBezTo>
                <a:cubicBezTo>
                  <a:pt x="4508722" y="329989"/>
                  <a:pt x="4502646" y="333028"/>
                  <a:pt x="4499000" y="331812"/>
                </a:cubicBezTo>
                <a:cubicBezTo>
                  <a:pt x="4490492" y="330597"/>
                  <a:pt x="4488668" y="323912"/>
                  <a:pt x="4493530" y="311758"/>
                </a:cubicBezTo>
                <a:cubicBezTo>
                  <a:pt x="4520270" y="264356"/>
                  <a:pt x="4536678" y="233970"/>
                  <a:pt x="4542755" y="220601"/>
                </a:cubicBezTo>
                <a:cubicBezTo>
                  <a:pt x="4524524" y="230324"/>
                  <a:pt x="4491100" y="247948"/>
                  <a:pt x="4442482" y="273472"/>
                </a:cubicBezTo>
                <a:cubicBezTo>
                  <a:pt x="4390218" y="300211"/>
                  <a:pt x="4358618" y="316012"/>
                  <a:pt x="4347678" y="320874"/>
                </a:cubicBezTo>
                <a:cubicBezTo>
                  <a:pt x="4340386" y="323304"/>
                  <a:pt x="4334916" y="326343"/>
                  <a:pt x="4331270" y="329989"/>
                </a:cubicBezTo>
                <a:cubicBezTo>
                  <a:pt x="4319116" y="329989"/>
                  <a:pt x="4314254" y="325735"/>
                  <a:pt x="4316685" y="317227"/>
                </a:cubicBezTo>
                <a:cubicBezTo>
                  <a:pt x="4325193" y="307504"/>
                  <a:pt x="4339778" y="292919"/>
                  <a:pt x="4360440" y="273472"/>
                </a:cubicBezTo>
                <a:cubicBezTo>
                  <a:pt x="4370164" y="263748"/>
                  <a:pt x="4377456" y="256456"/>
                  <a:pt x="4382318" y="251594"/>
                </a:cubicBezTo>
                <a:cubicBezTo>
                  <a:pt x="4383534" y="250379"/>
                  <a:pt x="4385357" y="248555"/>
                  <a:pt x="4387788" y="246125"/>
                </a:cubicBezTo>
                <a:cubicBezTo>
                  <a:pt x="4391434" y="240047"/>
                  <a:pt x="4395080" y="237009"/>
                  <a:pt x="4398726" y="237009"/>
                </a:cubicBezTo>
                <a:cubicBezTo>
                  <a:pt x="4403588" y="235793"/>
                  <a:pt x="4404804" y="238224"/>
                  <a:pt x="4402373" y="244301"/>
                </a:cubicBezTo>
                <a:cubicBezTo>
                  <a:pt x="4399942" y="246732"/>
                  <a:pt x="4395688" y="250986"/>
                  <a:pt x="4389611" y="257063"/>
                </a:cubicBezTo>
                <a:cubicBezTo>
                  <a:pt x="4371380" y="272864"/>
                  <a:pt x="4359225" y="286234"/>
                  <a:pt x="4353148" y="297173"/>
                </a:cubicBezTo>
                <a:cubicBezTo>
                  <a:pt x="4360440" y="297173"/>
                  <a:pt x="4375026" y="290488"/>
                  <a:pt x="4396904" y="277118"/>
                </a:cubicBezTo>
                <a:cubicBezTo>
                  <a:pt x="4413919" y="267395"/>
                  <a:pt x="4440052" y="254025"/>
                  <a:pt x="4475298" y="237009"/>
                </a:cubicBezTo>
                <a:cubicBezTo>
                  <a:pt x="4509331" y="218777"/>
                  <a:pt x="4534855" y="205408"/>
                  <a:pt x="4551870" y="196900"/>
                </a:cubicBezTo>
                <a:cubicBezTo>
                  <a:pt x="4553086" y="195684"/>
                  <a:pt x="4556732" y="192646"/>
                  <a:pt x="4562810" y="187784"/>
                </a:cubicBezTo>
                <a:cubicBezTo>
                  <a:pt x="4566456" y="184138"/>
                  <a:pt x="4568279" y="182315"/>
                  <a:pt x="4568279" y="182315"/>
                </a:cubicBezTo>
                <a:cubicBezTo>
                  <a:pt x="4568279" y="181099"/>
                  <a:pt x="4569494" y="180491"/>
                  <a:pt x="4571925" y="180491"/>
                </a:cubicBezTo>
                <a:cubicBezTo>
                  <a:pt x="4573141" y="180491"/>
                  <a:pt x="4575572" y="180491"/>
                  <a:pt x="4579218" y="180491"/>
                </a:cubicBezTo>
                <a:cubicBezTo>
                  <a:pt x="4584080" y="181707"/>
                  <a:pt x="4587726" y="181707"/>
                  <a:pt x="4590156" y="180491"/>
                </a:cubicBezTo>
                <a:cubicBezTo>
                  <a:pt x="4630266" y="163475"/>
                  <a:pt x="4674629" y="150713"/>
                  <a:pt x="4723246" y="142205"/>
                </a:cubicBezTo>
                <a:cubicBezTo>
                  <a:pt x="4726285" y="141294"/>
                  <a:pt x="4728944" y="140876"/>
                  <a:pt x="4731222" y="140952"/>
                </a:cubicBezTo>
                <a:close/>
                <a:moveTo>
                  <a:pt x="2128242" y="123974"/>
                </a:moveTo>
                <a:lnTo>
                  <a:pt x="2099072" y="158614"/>
                </a:lnTo>
                <a:cubicBezTo>
                  <a:pt x="2099072" y="162260"/>
                  <a:pt x="2099072" y="167729"/>
                  <a:pt x="2099072" y="175022"/>
                </a:cubicBezTo>
                <a:cubicBezTo>
                  <a:pt x="2100287" y="187176"/>
                  <a:pt x="2100287" y="196292"/>
                  <a:pt x="2099072" y="202369"/>
                </a:cubicBezTo>
                <a:cubicBezTo>
                  <a:pt x="2102718" y="201154"/>
                  <a:pt x="2108187" y="199331"/>
                  <a:pt x="2115480" y="196900"/>
                </a:cubicBezTo>
                <a:cubicBezTo>
                  <a:pt x="2120342" y="195684"/>
                  <a:pt x="2124596" y="194469"/>
                  <a:pt x="2128242" y="193253"/>
                </a:cubicBezTo>
                <a:cubicBezTo>
                  <a:pt x="2128242" y="165299"/>
                  <a:pt x="2128242" y="142205"/>
                  <a:pt x="2128242" y="123974"/>
                </a:cubicBezTo>
                <a:close/>
                <a:moveTo>
                  <a:pt x="6092316" y="111212"/>
                </a:moveTo>
                <a:lnTo>
                  <a:pt x="6117840" y="111212"/>
                </a:lnTo>
                <a:cubicBezTo>
                  <a:pt x="6078946" y="216954"/>
                  <a:pt x="6057676" y="293526"/>
                  <a:pt x="6054030" y="340928"/>
                </a:cubicBezTo>
                <a:cubicBezTo>
                  <a:pt x="6054030" y="353082"/>
                  <a:pt x="6055854" y="362806"/>
                  <a:pt x="6059500" y="370098"/>
                </a:cubicBezTo>
                <a:cubicBezTo>
                  <a:pt x="6083808" y="378606"/>
                  <a:pt x="6115410" y="380430"/>
                  <a:pt x="6154303" y="375568"/>
                </a:cubicBezTo>
                <a:lnTo>
                  <a:pt x="6150657" y="390153"/>
                </a:lnTo>
                <a:lnTo>
                  <a:pt x="6112371" y="390153"/>
                </a:lnTo>
                <a:cubicBezTo>
                  <a:pt x="6061322" y="388938"/>
                  <a:pt x="6034583" y="368275"/>
                  <a:pt x="6032152" y="328166"/>
                </a:cubicBezTo>
                <a:cubicBezTo>
                  <a:pt x="6032152" y="302642"/>
                  <a:pt x="6047345" y="245517"/>
                  <a:pt x="6077731" y="156791"/>
                </a:cubicBezTo>
                <a:cubicBezTo>
                  <a:pt x="6078946" y="153144"/>
                  <a:pt x="6080770" y="147675"/>
                  <a:pt x="6083200" y="140382"/>
                </a:cubicBezTo>
                <a:cubicBezTo>
                  <a:pt x="6086846" y="129443"/>
                  <a:pt x="6089886" y="119720"/>
                  <a:pt x="6092316" y="111212"/>
                </a:cubicBezTo>
                <a:close/>
                <a:moveTo>
                  <a:pt x="1701291" y="111212"/>
                </a:moveTo>
                <a:lnTo>
                  <a:pt x="1726815" y="111212"/>
                </a:lnTo>
                <a:cubicBezTo>
                  <a:pt x="1687922" y="216954"/>
                  <a:pt x="1666652" y="293526"/>
                  <a:pt x="1663005" y="340928"/>
                </a:cubicBezTo>
                <a:cubicBezTo>
                  <a:pt x="1663005" y="353082"/>
                  <a:pt x="1664828" y="362806"/>
                  <a:pt x="1668475" y="370098"/>
                </a:cubicBezTo>
                <a:cubicBezTo>
                  <a:pt x="1692783" y="378606"/>
                  <a:pt x="1724384" y="380430"/>
                  <a:pt x="1763278" y="375568"/>
                </a:cubicBezTo>
                <a:lnTo>
                  <a:pt x="1759632" y="390153"/>
                </a:lnTo>
                <a:lnTo>
                  <a:pt x="1721346" y="390153"/>
                </a:lnTo>
                <a:cubicBezTo>
                  <a:pt x="1670298" y="388938"/>
                  <a:pt x="1643558" y="368275"/>
                  <a:pt x="1641128" y="328166"/>
                </a:cubicBezTo>
                <a:cubicBezTo>
                  <a:pt x="1641128" y="302642"/>
                  <a:pt x="1656320" y="245517"/>
                  <a:pt x="1686706" y="156791"/>
                </a:cubicBezTo>
                <a:cubicBezTo>
                  <a:pt x="1687922" y="153144"/>
                  <a:pt x="1689745" y="147675"/>
                  <a:pt x="1692176" y="140382"/>
                </a:cubicBezTo>
                <a:cubicBezTo>
                  <a:pt x="1695822" y="129443"/>
                  <a:pt x="1698860" y="119720"/>
                  <a:pt x="1701291" y="111212"/>
                </a:cubicBezTo>
                <a:close/>
                <a:moveTo>
                  <a:pt x="6358830" y="107566"/>
                </a:moveTo>
                <a:lnTo>
                  <a:pt x="6377062" y="107566"/>
                </a:lnTo>
                <a:cubicBezTo>
                  <a:pt x="6352753" y="269218"/>
                  <a:pt x="6299882" y="366452"/>
                  <a:pt x="6218448" y="399269"/>
                </a:cubicBezTo>
                <a:lnTo>
                  <a:pt x="6212978" y="390153"/>
                </a:lnTo>
                <a:cubicBezTo>
                  <a:pt x="6281042" y="360983"/>
                  <a:pt x="6329660" y="266787"/>
                  <a:pt x="6358830" y="107566"/>
                </a:cubicBezTo>
                <a:close/>
                <a:moveTo>
                  <a:pt x="2547063" y="106654"/>
                </a:moveTo>
                <a:cubicBezTo>
                  <a:pt x="2549494" y="106654"/>
                  <a:pt x="2551621" y="108173"/>
                  <a:pt x="2553444" y="111212"/>
                </a:cubicBezTo>
                <a:cubicBezTo>
                  <a:pt x="2552229" y="146459"/>
                  <a:pt x="2565598" y="163475"/>
                  <a:pt x="2593553" y="162260"/>
                </a:cubicBezTo>
                <a:cubicBezTo>
                  <a:pt x="2597199" y="162260"/>
                  <a:pt x="2602061" y="161652"/>
                  <a:pt x="2608138" y="160437"/>
                </a:cubicBezTo>
                <a:cubicBezTo>
                  <a:pt x="2614216" y="159221"/>
                  <a:pt x="2618470" y="158614"/>
                  <a:pt x="2620900" y="158614"/>
                </a:cubicBezTo>
                <a:cubicBezTo>
                  <a:pt x="2625762" y="159829"/>
                  <a:pt x="2628801" y="163475"/>
                  <a:pt x="2630016" y="169553"/>
                </a:cubicBezTo>
                <a:cubicBezTo>
                  <a:pt x="2630016" y="178061"/>
                  <a:pt x="2612392" y="185353"/>
                  <a:pt x="2577145" y="191430"/>
                </a:cubicBezTo>
                <a:cubicBezTo>
                  <a:pt x="2564991" y="193861"/>
                  <a:pt x="2557698" y="195684"/>
                  <a:pt x="2555267" y="196900"/>
                </a:cubicBezTo>
                <a:cubicBezTo>
                  <a:pt x="2535820" y="211485"/>
                  <a:pt x="2523666" y="223031"/>
                  <a:pt x="2518804" y="231539"/>
                </a:cubicBezTo>
                <a:cubicBezTo>
                  <a:pt x="2518804" y="233970"/>
                  <a:pt x="2521843" y="236401"/>
                  <a:pt x="2527920" y="238832"/>
                </a:cubicBezTo>
                <a:cubicBezTo>
                  <a:pt x="2538859" y="243694"/>
                  <a:pt x="2544328" y="249163"/>
                  <a:pt x="2544328" y="255240"/>
                </a:cubicBezTo>
                <a:cubicBezTo>
                  <a:pt x="2544328" y="257671"/>
                  <a:pt x="2543113" y="260102"/>
                  <a:pt x="2540682" y="262533"/>
                </a:cubicBezTo>
                <a:cubicBezTo>
                  <a:pt x="2537036" y="267395"/>
                  <a:pt x="2533997" y="272256"/>
                  <a:pt x="2531566" y="277118"/>
                </a:cubicBezTo>
                <a:cubicBezTo>
                  <a:pt x="2532782" y="275903"/>
                  <a:pt x="2535212" y="274687"/>
                  <a:pt x="2538859" y="273472"/>
                </a:cubicBezTo>
                <a:cubicBezTo>
                  <a:pt x="2551013" y="268610"/>
                  <a:pt x="2558306" y="266179"/>
                  <a:pt x="2560737" y="266179"/>
                </a:cubicBezTo>
                <a:cubicBezTo>
                  <a:pt x="2561952" y="264964"/>
                  <a:pt x="2564383" y="263748"/>
                  <a:pt x="2568029" y="262533"/>
                </a:cubicBezTo>
                <a:cubicBezTo>
                  <a:pt x="2572891" y="260102"/>
                  <a:pt x="2577753" y="258887"/>
                  <a:pt x="2582614" y="258887"/>
                </a:cubicBezTo>
                <a:cubicBezTo>
                  <a:pt x="2586261" y="260102"/>
                  <a:pt x="2588691" y="263141"/>
                  <a:pt x="2589907" y="268002"/>
                </a:cubicBezTo>
                <a:cubicBezTo>
                  <a:pt x="2589907" y="276510"/>
                  <a:pt x="2586868" y="283195"/>
                  <a:pt x="2580791" y="288057"/>
                </a:cubicBezTo>
                <a:cubicBezTo>
                  <a:pt x="2566206" y="329382"/>
                  <a:pt x="2559521" y="360983"/>
                  <a:pt x="2560737" y="382860"/>
                </a:cubicBezTo>
                <a:cubicBezTo>
                  <a:pt x="2561952" y="398661"/>
                  <a:pt x="2572891" y="405954"/>
                  <a:pt x="2593553" y="404738"/>
                </a:cubicBezTo>
                <a:cubicBezTo>
                  <a:pt x="2659186" y="399876"/>
                  <a:pt x="2701726" y="391976"/>
                  <a:pt x="2721173" y="381037"/>
                </a:cubicBezTo>
                <a:cubicBezTo>
                  <a:pt x="2734543" y="368883"/>
                  <a:pt x="2741836" y="343967"/>
                  <a:pt x="2743051" y="306288"/>
                </a:cubicBezTo>
                <a:cubicBezTo>
                  <a:pt x="2747913" y="302642"/>
                  <a:pt x="2751559" y="303250"/>
                  <a:pt x="2753990" y="308112"/>
                </a:cubicBezTo>
                <a:cubicBezTo>
                  <a:pt x="2755205" y="350652"/>
                  <a:pt x="2752167" y="377391"/>
                  <a:pt x="2744874" y="388330"/>
                </a:cubicBezTo>
                <a:cubicBezTo>
                  <a:pt x="2738797" y="394407"/>
                  <a:pt x="2727250" y="400484"/>
                  <a:pt x="2710234" y="406561"/>
                </a:cubicBezTo>
                <a:cubicBezTo>
                  <a:pt x="2683495" y="415069"/>
                  <a:pt x="2643386" y="421147"/>
                  <a:pt x="2589907" y="424793"/>
                </a:cubicBezTo>
                <a:cubicBezTo>
                  <a:pt x="2560737" y="426008"/>
                  <a:pt x="2544936" y="414462"/>
                  <a:pt x="2542505" y="390153"/>
                </a:cubicBezTo>
                <a:cubicBezTo>
                  <a:pt x="2541290" y="371922"/>
                  <a:pt x="2543721" y="350652"/>
                  <a:pt x="2549798" y="326343"/>
                </a:cubicBezTo>
                <a:cubicBezTo>
                  <a:pt x="2553444" y="310542"/>
                  <a:pt x="2555875" y="297780"/>
                  <a:pt x="2557090" y="288057"/>
                </a:cubicBezTo>
                <a:cubicBezTo>
                  <a:pt x="2546151" y="288057"/>
                  <a:pt x="2533997" y="290488"/>
                  <a:pt x="2520627" y="295350"/>
                </a:cubicBezTo>
                <a:cubicBezTo>
                  <a:pt x="2487811" y="356121"/>
                  <a:pt x="2463502" y="390153"/>
                  <a:pt x="2447702" y="397446"/>
                </a:cubicBezTo>
                <a:cubicBezTo>
                  <a:pt x="2431901" y="408384"/>
                  <a:pt x="2419139" y="415069"/>
                  <a:pt x="2409416" y="417500"/>
                </a:cubicBezTo>
                <a:cubicBezTo>
                  <a:pt x="2403338" y="418716"/>
                  <a:pt x="2399692" y="417500"/>
                  <a:pt x="2398477" y="413854"/>
                </a:cubicBezTo>
                <a:cubicBezTo>
                  <a:pt x="2398477" y="411423"/>
                  <a:pt x="2405161" y="406561"/>
                  <a:pt x="2418531" y="399269"/>
                </a:cubicBezTo>
                <a:cubicBezTo>
                  <a:pt x="2436763" y="389545"/>
                  <a:pt x="2461071" y="359767"/>
                  <a:pt x="2491457" y="309935"/>
                </a:cubicBezTo>
                <a:cubicBezTo>
                  <a:pt x="2486595" y="312366"/>
                  <a:pt x="2479910" y="316012"/>
                  <a:pt x="2471402" y="320874"/>
                </a:cubicBezTo>
                <a:cubicBezTo>
                  <a:pt x="2459248" y="328166"/>
                  <a:pt x="2450740" y="332420"/>
                  <a:pt x="2445878" y="333636"/>
                </a:cubicBezTo>
                <a:cubicBezTo>
                  <a:pt x="2444663" y="333636"/>
                  <a:pt x="2441624" y="335459"/>
                  <a:pt x="2436763" y="339105"/>
                </a:cubicBezTo>
                <a:cubicBezTo>
                  <a:pt x="2403946" y="357336"/>
                  <a:pt x="2384499" y="366452"/>
                  <a:pt x="2378422" y="366452"/>
                </a:cubicBezTo>
                <a:cubicBezTo>
                  <a:pt x="2369914" y="365237"/>
                  <a:pt x="2365660" y="361590"/>
                  <a:pt x="2365660" y="355513"/>
                </a:cubicBezTo>
                <a:cubicBezTo>
                  <a:pt x="2365660" y="348221"/>
                  <a:pt x="2368699" y="345182"/>
                  <a:pt x="2374776" y="346398"/>
                </a:cubicBezTo>
                <a:cubicBezTo>
                  <a:pt x="2375991" y="347613"/>
                  <a:pt x="2379030" y="347613"/>
                  <a:pt x="2383891" y="346398"/>
                </a:cubicBezTo>
                <a:cubicBezTo>
                  <a:pt x="2389969" y="343967"/>
                  <a:pt x="2402731" y="337890"/>
                  <a:pt x="2422178" y="328166"/>
                </a:cubicBezTo>
                <a:cubicBezTo>
                  <a:pt x="2441624" y="318443"/>
                  <a:pt x="2454386" y="312366"/>
                  <a:pt x="2460464" y="309935"/>
                </a:cubicBezTo>
                <a:cubicBezTo>
                  <a:pt x="2462895" y="308719"/>
                  <a:pt x="2467148" y="306896"/>
                  <a:pt x="2473226" y="304465"/>
                </a:cubicBezTo>
                <a:cubicBezTo>
                  <a:pt x="2485380" y="298388"/>
                  <a:pt x="2495103" y="293526"/>
                  <a:pt x="2502396" y="289880"/>
                </a:cubicBezTo>
                <a:cubicBezTo>
                  <a:pt x="2509688" y="275295"/>
                  <a:pt x="2513335" y="264356"/>
                  <a:pt x="2513335" y="257063"/>
                </a:cubicBezTo>
                <a:cubicBezTo>
                  <a:pt x="2513335" y="257063"/>
                  <a:pt x="2512119" y="255848"/>
                  <a:pt x="2509688" y="253417"/>
                </a:cubicBezTo>
                <a:cubicBezTo>
                  <a:pt x="2501181" y="246125"/>
                  <a:pt x="2496926" y="240655"/>
                  <a:pt x="2496926" y="237009"/>
                </a:cubicBezTo>
                <a:cubicBezTo>
                  <a:pt x="2496926" y="228501"/>
                  <a:pt x="2508473" y="215739"/>
                  <a:pt x="2531566" y="198723"/>
                </a:cubicBezTo>
                <a:cubicBezTo>
                  <a:pt x="2537643" y="195077"/>
                  <a:pt x="2541290" y="192646"/>
                  <a:pt x="2542505" y="191430"/>
                </a:cubicBezTo>
                <a:cubicBezTo>
                  <a:pt x="2551013" y="182922"/>
                  <a:pt x="2555267" y="178061"/>
                  <a:pt x="2555267" y="176845"/>
                </a:cubicBezTo>
                <a:cubicBezTo>
                  <a:pt x="2557698" y="175630"/>
                  <a:pt x="2557698" y="174414"/>
                  <a:pt x="2555267" y="173199"/>
                </a:cubicBezTo>
                <a:cubicBezTo>
                  <a:pt x="2540682" y="162260"/>
                  <a:pt x="2535212" y="141598"/>
                  <a:pt x="2538859" y="111212"/>
                </a:cubicBezTo>
                <a:cubicBezTo>
                  <a:pt x="2541897" y="108173"/>
                  <a:pt x="2544632" y="106654"/>
                  <a:pt x="2547063" y="106654"/>
                </a:cubicBezTo>
                <a:close/>
                <a:moveTo>
                  <a:pt x="6045171" y="70932"/>
                </a:moveTo>
                <a:cubicBezTo>
                  <a:pt x="6057002" y="70590"/>
                  <a:pt x="6069678" y="70647"/>
                  <a:pt x="6083200" y="71103"/>
                </a:cubicBezTo>
                <a:cubicBezTo>
                  <a:pt x="6092924" y="71103"/>
                  <a:pt x="6111763" y="71710"/>
                  <a:pt x="6139718" y="72926"/>
                </a:cubicBezTo>
                <a:cubicBezTo>
                  <a:pt x="6151872" y="74141"/>
                  <a:pt x="6161596" y="74749"/>
                  <a:pt x="6168888" y="74749"/>
                </a:cubicBezTo>
                <a:cubicBezTo>
                  <a:pt x="6173750" y="74749"/>
                  <a:pt x="6179827" y="75357"/>
                  <a:pt x="6187120" y="76572"/>
                </a:cubicBezTo>
                <a:cubicBezTo>
                  <a:pt x="6202920" y="77788"/>
                  <a:pt x="6217506" y="78395"/>
                  <a:pt x="6230875" y="78395"/>
                </a:cubicBezTo>
                <a:lnTo>
                  <a:pt x="6225406" y="94804"/>
                </a:lnTo>
                <a:cubicBezTo>
                  <a:pt x="6215682" y="94804"/>
                  <a:pt x="6201705" y="94196"/>
                  <a:pt x="6183474" y="92980"/>
                </a:cubicBezTo>
                <a:cubicBezTo>
                  <a:pt x="6178612" y="92980"/>
                  <a:pt x="6171319" y="92373"/>
                  <a:pt x="6161596" y="91157"/>
                </a:cubicBezTo>
                <a:cubicBezTo>
                  <a:pt x="6142148" y="89942"/>
                  <a:pt x="6122094" y="89334"/>
                  <a:pt x="6101432" y="89334"/>
                </a:cubicBezTo>
                <a:lnTo>
                  <a:pt x="6090493" y="89334"/>
                </a:lnTo>
                <a:cubicBezTo>
                  <a:pt x="5984750" y="85688"/>
                  <a:pt x="5931880" y="98450"/>
                  <a:pt x="5931880" y="127620"/>
                </a:cubicBezTo>
                <a:cubicBezTo>
                  <a:pt x="5934310" y="155575"/>
                  <a:pt x="5959226" y="179884"/>
                  <a:pt x="6006628" y="200546"/>
                </a:cubicBezTo>
                <a:lnTo>
                  <a:pt x="5997512" y="215131"/>
                </a:lnTo>
                <a:cubicBezTo>
                  <a:pt x="5946464" y="195684"/>
                  <a:pt x="5920940" y="169553"/>
                  <a:pt x="5920940" y="136736"/>
                </a:cubicBezTo>
                <a:cubicBezTo>
                  <a:pt x="5920940" y="95259"/>
                  <a:pt x="5962351" y="73325"/>
                  <a:pt x="6045171" y="70932"/>
                </a:cubicBezTo>
                <a:close/>
                <a:moveTo>
                  <a:pt x="1654146" y="70932"/>
                </a:moveTo>
                <a:cubicBezTo>
                  <a:pt x="1665978" y="70590"/>
                  <a:pt x="1678654" y="70647"/>
                  <a:pt x="1692176" y="71103"/>
                </a:cubicBezTo>
                <a:cubicBezTo>
                  <a:pt x="1701899" y="71103"/>
                  <a:pt x="1720738" y="71710"/>
                  <a:pt x="1748693" y="72926"/>
                </a:cubicBezTo>
                <a:cubicBezTo>
                  <a:pt x="1760847" y="74141"/>
                  <a:pt x="1770571" y="74749"/>
                  <a:pt x="1777863" y="74749"/>
                </a:cubicBezTo>
                <a:cubicBezTo>
                  <a:pt x="1782725" y="74749"/>
                  <a:pt x="1788802" y="75357"/>
                  <a:pt x="1796095" y="76572"/>
                </a:cubicBezTo>
                <a:cubicBezTo>
                  <a:pt x="1811896" y="77788"/>
                  <a:pt x="1826481" y="78395"/>
                  <a:pt x="1839850" y="78395"/>
                </a:cubicBezTo>
                <a:lnTo>
                  <a:pt x="1834381" y="94804"/>
                </a:lnTo>
                <a:cubicBezTo>
                  <a:pt x="1824658" y="94804"/>
                  <a:pt x="1810680" y="94196"/>
                  <a:pt x="1792449" y="92980"/>
                </a:cubicBezTo>
                <a:cubicBezTo>
                  <a:pt x="1787587" y="92980"/>
                  <a:pt x="1780294" y="92373"/>
                  <a:pt x="1770571" y="91157"/>
                </a:cubicBezTo>
                <a:cubicBezTo>
                  <a:pt x="1751124" y="89942"/>
                  <a:pt x="1731069" y="89334"/>
                  <a:pt x="1710407" y="89334"/>
                </a:cubicBezTo>
                <a:lnTo>
                  <a:pt x="1699468" y="89334"/>
                </a:lnTo>
                <a:cubicBezTo>
                  <a:pt x="1593726" y="85688"/>
                  <a:pt x="1540855" y="98450"/>
                  <a:pt x="1540855" y="127620"/>
                </a:cubicBezTo>
                <a:cubicBezTo>
                  <a:pt x="1543285" y="155575"/>
                  <a:pt x="1568202" y="179884"/>
                  <a:pt x="1615604" y="200546"/>
                </a:cubicBezTo>
                <a:lnTo>
                  <a:pt x="1606488" y="215131"/>
                </a:lnTo>
                <a:cubicBezTo>
                  <a:pt x="1555440" y="195684"/>
                  <a:pt x="1529916" y="169553"/>
                  <a:pt x="1529916" y="136736"/>
                </a:cubicBezTo>
                <a:cubicBezTo>
                  <a:pt x="1529916" y="95259"/>
                  <a:pt x="1571326" y="73325"/>
                  <a:pt x="1654146" y="70932"/>
                </a:cubicBezTo>
                <a:close/>
                <a:moveTo>
                  <a:pt x="7102190" y="67456"/>
                </a:moveTo>
                <a:lnTo>
                  <a:pt x="7107659" y="67456"/>
                </a:lnTo>
                <a:cubicBezTo>
                  <a:pt x="7110090" y="67456"/>
                  <a:pt x="7111913" y="68064"/>
                  <a:pt x="7113128" y="69280"/>
                </a:cubicBezTo>
                <a:lnTo>
                  <a:pt x="7116774" y="69280"/>
                </a:lnTo>
                <a:cubicBezTo>
                  <a:pt x="7117990" y="70495"/>
                  <a:pt x="7136829" y="115466"/>
                  <a:pt x="7173292" y="204192"/>
                </a:cubicBezTo>
                <a:cubicBezTo>
                  <a:pt x="7197600" y="264964"/>
                  <a:pt x="7219478" y="318443"/>
                  <a:pt x="7238925" y="364629"/>
                </a:cubicBezTo>
                <a:cubicBezTo>
                  <a:pt x="7240141" y="367060"/>
                  <a:pt x="7240748" y="368275"/>
                  <a:pt x="7240748" y="368275"/>
                </a:cubicBezTo>
                <a:cubicBezTo>
                  <a:pt x="7278427" y="243086"/>
                  <a:pt x="7297266" y="151321"/>
                  <a:pt x="7297266" y="92980"/>
                </a:cubicBezTo>
                <a:cubicBezTo>
                  <a:pt x="7294835" y="88119"/>
                  <a:pt x="7291796" y="85080"/>
                  <a:pt x="7288150" y="83865"/>
                </a:cubicBezTo>
                <a:lnTo>
                  <a:pt x="7284504" y="83865"/>
                </a:lnTo>
                <a:cubicBezTo>
                  <a:pt x="7279642" y="85080"/>
                  <a:pt x="7272958" y="87511"/>
                  <a:pt x="7264450" y="91157"/>
                </a:cubicBezTo>
                <a:lnTo>
                  <a:pt x="7266272" y="78395"/>
                </a:lnTo>
                <a:cubicBezTo>
                  <a:pt x="7280858" y="71103"/>
                  <a:pt x="7293012" y="67456"/>
                  <a:pt x="7302736" y="67456"/>
                </a:cubicBezTo>
                <a:cubicBezTo>
                  <a:pt x="7312458" y="67456"/>
                  <a:pt x="7317320" y="74141"/>
                  <a:pt x="7317320" y="87511"/>
                </a:cubicBezTo>
                <a:cubicBezTo>
                  <a:pt x="7317320" y="148283"/>
                  <a:pt x="7296050" y="249163"/>
                  <a:pt x="7253510" y="390153"/>
                </a:cubicBezTo>
                <a:lnTo>
                  <a:pt x="7249864" y="390153"/>
                </a:lnTo>
                <a:cubicBezTo>
                  <a:pt x="7245002" y="390153"/>
                  <a:pt x="7241964" y="390153"/>
                  <a:pt x="7240748" y="390153"/>
                </a:cubicBezTo>
                <a:lnTo>
                  <a:pt x="7233456" y="390153"/>
                </a:lnTo>
                <a:cubicBezTo>
                  <a:pt x="7200639" y="350044"/>
                  <a:pt x="7158707" y="250379"/>
                  <a:pt x="7107659" y="91157"/>
                </a:cubicBezTo>
                <a:cubicBezTo>
                  <a:pt x="7095505" y="278333"/>
                  <a:pt x="7051750" y="383468"/>
                  <a:pt x="6976392" y="406561"/>
                </a:cubicBezTo>
                <a:lnTo>
                  <a:pt x="6970923" y="391976"/>
                </a:lnTo>
                <a:cubicBezTo>
                  <a:pt x="7028048" y="368883"/>
                  <a:pt x="7067550" y="268610"/>
                  <a:pt x="7089428" y="91157"/>
                </a:cubicBezTo>
                <a:cubicBezTo>
                  <a:pt x="7089428" y="89942"/>
                  <a:pt x="7090036" y="88119"/>
                  <a:pt x="7091250" y="85688"/>
                </a:cubicBezTo>
                <a:cubicBezTo>
                  <a:pt x="7092466" y="79611"/>
                  <a:pt x="7093074" y="74141"/>
                  <a:pt x="7093074" y="69280"/>
                </a:cubicBezTo>
                <a:cubicBezTo>
                  <a:pt x="7095505" y="69280"/>
                  <a:pt x="7098543" y="68672"/>
                  <a:pt x="7102190" y="67456"/>
                </a:cubicBezTo>
                <a:close/>
                <a:moveTo>
                  <a:pt x="6335129" y="67456"/>
                </a:moveTo>
                <a:lnTo>
                  <a:pt x="6349714" y="67456"/>
                </a:lnTo>
                <a:cubicBezTo>
                  <a:pt x="6404408" y="67456"/>
                  <a:pt x="6431148" y="123366"/>
                  <a:pt x="6429933" y="235186"/>
                </a:cubicBezTo>
                <a:lnTo>
                  <a:pt x="6429933" y="251594"/>
                </a:lnTo>
                <a:cubicBezTo>
                  <a:pt x="6429933" y="284411"/>
                  <a:pt x="6427502" y="318443"/>
                  <a:pt x="6422640" y="353690"/>
                </a:cubicBezTo>
                <a:cubicBezTo>
                  <a:pt x="6462750" y="257671"/>
                  <a:pt x="6525952" y="163475"/>
                  <a:pt x="6612247" y="71103"/>
                </a:cubicBezTo>
                <a:lnTo>
                  <a:pt x="6646887" y="71103"/>
                </a:lnTo>
                <a:cubicBezTo>
                  <a:pt x="6600701" y="190215"/>
                  <a:pt x="6576392" y="285626"/>
                  <a:pt x="6573961" y="357336"/>
                </a:cubicBezTo>
                <a:cubicBezTo>
                  <a:pt x="6573961" y="370706"/>
                  <a:pt x="6578215" y="377391"/>
                  <a:pt x="6586723" y="377391"/>
                </a:cubicBezTo>
                <a:cubicBezTo>
                  <a:pt x="6592800" y="377391"/>
                  <a:pt x="6601308" y="374960"/>
                  <a:pt x="6612247" y="370098"/>
                </a:cubicBezTo>
                <a:cubicBezTo>
                  <a:pt x="6614678" y="368883"/>
                  <a:pt x="6616501" y="368275"/>
                  <a:pt x="6617716" y="368275"/>
                </a:cubicBezTo>
                <a:lnTo>
                  <a:pt x="6615894" y="382860"/>
                </a:lnTo>
                <a:cubicBezTo>
                  <a:pt x="6604954" y="387722"/>
                  <a:pt x="6593408" y="390153"/>
                  <a:pt x="6581254" y="390153"/>
                </a:cubicBezTo>
                <a:cubicBezTo>
                  <a:pt x="6560592" y="390153"/>
                  <a:pt x="6550868" y="379822"/>
                  <a:pt x="6552084" y="359160"/>
                </a:cubicBezTo>
                <a:cubicBezTo>
                  <a:pt x="6555730" y="278941"/>
                  <a:pt x="6577000" y="191430"/>
                  <a:pt x="6615894" y="96627"/>
                </a:cubicBezTo>
                <a:cubicBezTo>
                  <a:pt x="6566061" y="142813"/>
                  <a:pt x="6506505" y="230932"/>
                  <a:pt x="6437226" y="360983"/>
                </a:cubicBezTo>
                <a:cubicBezTo>
                  <a:pt x="6436010" y="363414"/>
                  <a:pt x="6434186" y="367060"/>
                  <a:pt x="6431756" y="371922"/>
                </a:cubicBezTo>
                <a:cubicBezTo>
                  <a:pt x="6429325" y="374352"/>
                  <a:pt x="6428110" y="376176"/>
                  <a:pt x="6428110" y="377391"/>
                </a:cubicBezTo>
                <a:lnTo>
                  <a:pt x="6404408" y="377391"/>
                </a:lnTo>
                <a:cubicBezTo>
                  <a:pt x="6406840" y="345790"/>
                  <a:pt x="6408055" y="314796"/>
                  <a:pt x="6408055" y="284411"/>
                </a:cubicBezTo>
                <a:cubicBezTo>
                  <a:pt x="6408055" y="187176"/>
                  <a:pt x="6402586" y="128228"/>
                  <a:pt x="6391646" y="107566"/>
                </a:cubicBezTo>
                <a:cubicBezTo>
                  <a:pt x="6384354" y="89334"/>
                  <a:pt x="6361869" y="82042"/>
                  <a:pt x="6324190" y="85688"/>
                </a:cubicBezTo>
                <a:lnTo>
                  <a:pt x="6316898" y="85688"/>
                </a:lnTo>
                <a:lnTo>
                  <a:pt x="6320544" y="69280"/>
                </a:lnTo>
                <a:cubicBezTo>
                  <a:pt x="6324190" y="69280"/>
                  <a:pt x="6329052" y="68672"/>
                  <a:pt x="6335129" y="67456"/>
                </a:cubicBezTo>
                <a:close/>
                <a:moveTo>
                  <a:pt x="5862860" y="67456"/>
                </a:moveTo>
                <a:cubicBezTo>
                  <a:pt x="5892030" y="69887"/>
                  <a:pt x="5907832" y="88726"/>
                  <a:pt x="5910262" y="123974"/>
                </a:cubicBezTo>
                <a:cubicBezTo>
                  <a:pt x="5896892" y="238224"/>
                  <a:pt x="5836121" y="302034"/>
                  <a:pt x="5727948" y="315404"/>
                </a:cubicBezTo>
                <a:cubicBezTo>
                  <a:pt x="5709716" y="315404"/>
                  <a:pt x="5692700" y="313581"/>
                  <a:pt x="5676900" y="309935"/>
                </a:cubicBezTo>
                <a:lnTo>
                  <a:pt x="5675076" y="291703"/>
                </a:lnTo>
                <a:cubicBezTo>
                  <a:pt x="5689662" y="296565"/>
                  <a:pt x="5704247" y="298996"/>
                  <a:pt x="5718832" y="298996"/>
                </a:cubicBezTo>
                <a:cubicBezTo>
                  <a:pt x="5818498" y="288057"/>
                  <a:pt x="5874407" y="228501"/>
                  <a:pt x="5886562" y="120328"/>
                </a:cubicBezTo>
                <a:cubicBezTo>
                  <a:pt x="5886562" y="93588"/>
                  <a:pt x="5881092" y="80218"/>
                  <a:pt x="5870153" y="80218"/>
                </a:cubicBezTo>
                <a:lnTo>
                  <a:pt x="5861038" y="82042"/>
                </a:lnTo>
                <a:cubicBezTo>
                  <a:pt x="5754080" y="105135"/>
                  <a:pt x="5670822" y="223639"/>
                  <a:pt x="5611266" y="437555"/>
                </a:cubicBezTo>
                <a:lnTo>
                  <a:pt x="5587566" y="437555"/>
                </a:lnTo>
                <a:cubicBezTo>
                  <a:pt x="5591212" y="422970"/>
                  <a:pt x="5596682" y="403523"/>
                  <a:pt x="5603974" y="379214"/>
                </a:cubicBezTo>
                <a:cubicBezTo>
                  <a:pt x="5640437" y="245517"/>
                  <a:pt x="5658060" y="142813"/>
                  <a:pt x="5656845" y="71103"/>
                </a:cubicBezTo>
                <a:lnTo>
                  <a:pt x="5678723" y="71103"/>
                </a:lnTo>
                <a:lnTo>
                  <a:pt x="5680546" y="94804"/>
                </a:lnTo>
                <a:cubicBezTo>
                  <a:pt x="5681762" y="131266"/>
                  <a:pt x="5672038" y="187176"/>
                  <a:pt x="5651376" y="262533"/>
                </a:cubicBezTo>
                <a:cubicBezTo>
                  <a:pt x="5647730" y="271041"/>
                  <a:pt x="5644690" y="280157"/>
                  <a:pt x="5642260" y="289880"/>
                </a:cubicBezTo>
                <a:cubicBezTo>
                  <a:pt x="5642260" y="291096"/>
                  <a:pt x="5642260" y="292311"/>
                  <a:pt x="5642260" y="293526"/>
                </a:cubicBezTo>
                <a:cubicBezTo>
                  <a:pt x="5717616" y="148890"/>
                  <a:pt x="5791150" y="73534"/>
                  <a:pt x="5862860" y="67456"/>
                </a:cubicBezTo>
                <a:close/>
                <a:moveTo>
                  <a:pt x="5529486" y="67456"/>
                </a:moveTo>
                <a:cubicBezTo>
                  <a:pt x="5558656" y="69887"/>
                  <a:pt x="5574456" y="88726"/>
                  <a:pt x="5576887" y="123974"/>
                </a:cubicBezTo>
                <a:cubicBezTo>
                  <a:pt x="5563518" y="238224"/>
                  <a:pt x="5502746" y="302034"/>
                  <a:pt x="5394572" y="315404"/>
                </a:cubicBezTo>
                <a:cubicBezTo>
                  <a:pt x="5376342" y="315404"/>
                  <a:pt x="5359326" y="313581"/>
                  <a:pt x="5343524" y="309935"/>
                </a:cubicBezTo>
                <a:lnTo>
                  <a:pt x="5341702" y="291703"/>
                </a:lnTo>
                <a:cubicBezTo>
                  <a:pt x="5356286" y="296565"/>
                  <a:pt x="5370872" y="298996"/>
                  <a:pt x="5385457" y="298996"/>
                </a:cubicBezTo>
                <a:cubicBezTo>
                  <a:pt x="5485122" y="288057"/>
                  <a:pt x="5541032" y="228501"/>
                  <a:pt x="5553186" y="120328"/>
                </a:cubicBezTo>
                <a:cubicBezTo>
                  <a:pt x="5553186" y="93588"/>
                  <a:pt x="5547717" y="80218"/>
                  <a:pt x="5536778" y="80218"/>
                </a:cubicBezTo>
                <a:lnTo>
                  <a:pt x="5527662" y="82042"/>
                </a:lnTo>
                <a:cubicBezTo>
                  <a:pt x="5420704" y="105135"/>
                  <a:pt x="5337448" y="223639"/>
                  <a:pt x="5277892" y="437555"/>
                </a:cubicBezTo>
                <a:lnTo>
                  <a:pt x="5254190" y="437555"/>
                </a:lnTo>
                <a:cubicBezTo>
                  <a:pt x="5257837" y="422970"/>
                  <a:pt x="5263306" y="403523"/>
                  <a:pt x="5270599" y="379214"/>
                </a:cubicBezTo>
                <a:cubicBezTo>
                  <a:pt x="5307062" y="245517"/>
                  <a:pt x="5324686" y="142813"/>
                  <a:pt x="5323470" y="71103"/>
                </a:cubicBezTo>
                <a:lnTo>
                  <a:pt x="5345348" y="71103"/>
                </a:lnTo>
                <a:lnTo>
                  <a:pt x="5347171" y="94804"/>
                </a:lnTo>
                <a:cubicBezTo>
                  <a:pt x="5348386" y="131266"/>
                  <a:pt x="5338662" y="187176"/>
                  <a:pt x="5318000" y="262533"/>
                </a:cubicBezTo>
                <a:cubicBezTo>
                  <a:pt x="5314354" y="271041"/>
                  <a:pt x="5311316" y="280157"/>
                  <a:pt x="5308885" y="289880"/>
                </a:cubicBezTo>
                <a:cubicBezTo>
                  <a:pt x="5308885" y="291096"/>
                  <a:pt x="5308885" y="292311"/>
                  <a:pt x="5308885" y="293526"/>
                </a:cubicBezTo>
                <a:cubicBezTo>
                  <a:pt x="5384242" y="148890"/>
                  <a:pt x="5457775" y="73534"/>
                  <a:pt x="5529486" y="67456"/>
                </a:cubicBezTo>
                <a:close/>
                <a:moveTo>
                  <a:pt x="3964409" y="67456"/>
                </a:moveTo>
                <a:cubicBezTo>
                  <a:pt x="3966840" y="67456"/>
                  <a:pt x="3971094" y="69887"/>
                  <a:pt x="3977171" y="74749"/>
                </a:cubicBezTo>
                <a:cubicBezTo>
                  <a:pt x="3979602" y="77180"/>
                  <a:pt x="3982033" y="79003"/>
                  <a:pt x="3984464" y="80218"/>
                </a:cubicBezTo>
                <a:cubicBezTo>
                  <a:pt x="3985679" y="80218"/>
                  <a:pt x="3987502" y="80218"/>
                  <a:pt x="3989933" y="80218"/>
                </a:cubicBezTo>
                <a:cubicBezTo>
                  <a:pt x="4003303" y="81434"/>
                  <a:pt x="4009988" y="86296"/>
                  <a:pt x="4009988" y="94804"/>
                </a:cubicBezTo>
                <a:cubicBezTo>
                  <a:pt x="4009988" y="102096"/>
                  <a:pt x="4005126" y="110604"/>
                  <a:pt x="3995402" y="120328"/>
                </a:cubicBezTo>
                <a:cubicBezTo>
                  <a:pt x="3989325" y="125189"/>
                  <a:pt x="3985679" y="129443"/>
                  <a:pt x="3984464" y="133090"/>
                </a:cubicBezTo>
                <a:cubicBezTo>
                  <a:pt x="3979602" y="142813"/>
                  <a:pt x="3969878" y="156183"/>
                  <a:pt x="3955293" y="173199"/>
                </a:cubicBezTo>
                <a:cubicBezTo>
                  <a:pt x="3951647" y="178061"/>
                  <a:pt x="3949216" y="181707"/>
                  <a:pt x="3948001" y="184138"/>
                </a:cubicBezTo>
                <a:lnTo>
                  <a:pt x="3948001" y="187784"/>
                </a:lnTo>
                <a:cubicBezTo>
                  <a:pt x="3949216" y="193861"/>
                  <a:pt x="3952862" y="197507"/>
                  <a:pt x="3958940" y="198723"/>
                </a:cubicBezTo>
                <a:cubicBezTo>
                  <a:pt x="3958940" y="198723"/>
                  <a:pt x="3960155" y="197507"/>
                  <a:pt x="3962586" y="195077"/>
                </a:cubicBezTo>
                <a:cubicBezTo>
                  <a:pt x="3967447" y="186569"/>
                  <a:pt x="3972309" y="181707"/>
                  <a:pt x="3977171" y="180491"/>
                </a:cubicBezTo>
                <a:cubicBezTo>
                  <a:pt x="3979602" y="179276"/>
                  <a:pt x="3981425" y="178668"/>
                  <a:pt x="3982640" y="178668"/>
                </a:cubicBezTo>
                <a:cubicBezTo>
                  <a:pt x="3983856" y="179884"/>
                  <a:pt x="3983856" y="181099"/>
                  <a:pt x="3982640" y="182315"/>
                </a:cubicBezTo>
                <a:cubicBezTo>
                  <a:pt x="3981425" y="184745"/>
                  <a:pt x="3980817" y="187176"/>
                  <a:pt x="3980817" y="189607"/>
                </a:cubicBezTo>
                <a:cubicBezTo>
                  <a:pt x="3980817" y="190823"/>
                  <a:pt x="3982033" y="192038"/>
                  <a:pt x="3984464" y="193253"/>
                </a:cubicBezTo>
                <a:cubicBezTo>
                  <a:pt x="3997833" y="187176"/>
                  <a:pt x="4018495" y="178668"/>
                  <a:pt x="4046450" y="167729"/>
                </a:cubicBezTo>
                <a:cubicBezTo>
                  <a:pt x="4059820" y="161652"/>
                  <a:pt x="4070151" y="157398"/>
                  <a:pt x="4077444" y="154967"/>
                </a:cubicBezTo>
                <a:cubicBezTo>
                  <a:pt x="4084736" y="152537"/>
                  <a:pt x="4094460" y="148890"/>
                  <a:pt x="4106614" y="144029"/>
                </a:cubicBezTo>
                <a:cubicBezTo>
                  <a:pt x="4138215" y="131874"/>
                  <a:pt x="4162524" y="123366"/>
                  <a:pt x="4179540" y="118505"/>
                </a:cubicBezTo>
                <a:cubicBezTo>
                  <a:pt x="4185617" y="116074"/>
                  <a:pt x="4195340" y="113643"/>
                  <a:pt x="4208710" y="111212"/>
                </a:cubicBezTo>
                <a:cubicBezTo>
                  <a:pt x="4222080" y="108781"/>
                  <a:pt x="4231804" y="106958"/>
                  <a:pt x="4237880" y="105742"/>
                </a:cubicBezTo>
                <a:cubicBezTo>
                  <a:pt x="4250035" y="103312"/>
                  <a:pt x="4257328" y="106958"/>
                  <a:pt x="4259758" y="116681"/>
                </a:cubicBezTo>
                <a:cubicBezTo>
                  <a:pt x="4259758" y="127620"/>
                  <a:pt x="4254896" y="133090"/>
                  <a:pt x="4245173" y="133090"/>
                </a:cubicBezTo>
                <a:cubicBezTo>
                  <a:pt x="4243958" y="133090"/>
                  <a:pt x="4242134" y="131874"/>
                  <a:pt x="4239704" y="129443"/>
                </a:cubicBezTo>
                <a:lnTo>
                  <a:pt x="4237880" y="129443"/>
                </a:lnTo>
                <a:cubicBezTo>
                  <a:pt x="4231804" y="129443"/>
                  <a:pt x="4223903" y="131266"/>
                  <a:pt x="4214180" y="134913"/>
                </a:cubicBezTo>
                <a:cubicBezTo>
                  <a:pt x="4209318" y="136128"/>
                  <a:pt x="4205064" y="137344"/>
                  <a:pt x="4201418" y="138559"/>
                </a:cubicBezTo>
                <a:cubicBezTo>
                  <a:pt x="4200202" y="138559"/>
                  <a:pt x="4195948" y="139167"/>
                  <a:pt x="4188656" y="140382"/>
                </a:cubicBezTo>
                <a:cubicBezTo>
                  <a:pt x="4180148" y="141598"/>
                  <a:pt x="4175286" y="142205"/>
                  <a:pt x="4174070" y="142205"/>
                </a:cubicBezTo>
                <a:cubicBezTo>
                  <a:pt x="4172855" y="142205"/>
                  <a:pt x="4167994" y="142813"/>
                  <a:pt x="4159486" y="144029"/>
                </a:cubicBezTo>
                <a:cubicBezTo>
                  <a:pt x="4153408" y="144029"/>
                  <a:pt x="4150370" y="144029"/>
                  <a:pt x="4150370" y="144029"/>
                </a:cubicBezTo>
                <a:cubicBezTo>
                  <a:pt x="4130922" y="147675"/>
                  <a:pt x="4102968" y="157398"/>
                  <a:pt x="4066505" y="173199"/>
                </a:cubicBezTo>
                <a:cubicBezTo>
                  <a:pt x="4044627" y="182922"/>
                  <a:pt x="4028219" y="189607"/>
                  <a:pt x="4017280" y="193253"/>
                </a:cubicBezTo>
                <a:cubicBezTo>
                  <a:pt x="4014849" y="194469"/>
                  <a:pt x="4009988" y="196900"/>
                  <a:pt x="4002695" y="200546"/>
                </a:cubicBezTo>
                <a:cubicBezTo>
                  <a:pt x="3985679" y="211485"/>
                  <a:pt x="3974740" y="215739"/>
                  <a:pt x="3969878" y="213308"/>
                </a:cubicBezTo>
                <a:cubicBezTo>
                  <a:pt x="3968663" y="215739"/>
                  <a:pt x="3968055" y="217562"/>
                  <a:pt x="3968055" y="218777"/>
                </a:cubicBezTo>
                <a:cubicBezTo>
                  <a:pt x="3968055" y="222424"/>
                  <a:pt x="3968055" y="227893"/>
                  <a:pt x="3968055" y="235186"/>
                </a:cubicBezTo>
                <a:cubicBezTo>
                  <a:pt x="3969271" y="242478"/>
                  <a:pt x="3969878" y="248555"/>
                  <a:pt x="3969878" y="253417"/>
                </a:cubicBezTo>
                <a:cubicBezTo>
                  <a:pt x="3969878" y="258279"/>
                  <a:pt x="3969271" y="265571"/>
                  <a:pt x="3968055" y="275295"/>
                </a:cubicBezTo>
                <a:cubicBezTo>
                  <a:pt x="3965624" y="294742"/>
                  <a:pt x="3964409" y="309327"/>
                  <a:pt x="3964409" y="319050"/>
                </a:cubicBezTo>
                <a:cubicBezTo>
                  <a:pt x="3976563" y="306896"/>
                  <a:pt x="3992364" y="288665"/>
                  <a:pt x="4011811" y="264356"/>
                </a:cubicBezTo>
                <a:cubicBezTo>
                  <a:pt x="4015457" y="260710"/>
                  <a:pt x="4016065" y="261925"/>
                  <a:pt x="4013634" y="268002"/>
                </a:cubicBezTo>
                <a:cubicBezTo>
                  <a:pt x="4009988" y="275295"/>
                  <a:pt x="4003910" y="286234"/>
                  <a:pt x="3995402" y="300819"/>
                </a:cubicBezTo>
                <a:cubicBezTo>
                  <a:pt x="3988110" y="315404"/>
                  <a:pt x="3982033" y="326343"/>
                  <a:pt x="3977171" y="333636"/>
                </a:cubicBezTo>
                <a:cubicBezTo>
                  <a:pt x="3975956" y="336066"/>
                  <a:pt x="3971702" y="345182"/>
                  <a:pt x="3964409" y="360983"/>
                </a:cubicBezTo>
                <a:cubicBezTo>
                  <a:pt x="3952255" y="391368"/>
                  <a:pt x="3943747" y="406561"/>
                  <a:pt x="3938885" y="406561"/>
                </a:cubicBezTo>
                <a:cubicBezTo>
                  <a:pt x="3935239" y="406561"/>
                  <a:pt x="3931592" y="404131"/>
                  <a:pt x="3927946" y="399269"/>
                </a:cubicBezTo>
                <a:cubicBezTo>
                  <a:pt x="3927946" y="396838"/>
                  <a:pt x="3927946" y="393799"/>
                  <a:pt x="3927946" y="390153"/>
                </a:cubicBezTo>
                <a:cubicBezTo>
                  <a:pt x="3927946" y="387722"/>
                  <a:pt x="3927946" y="385899"/>
                  <a:pt x="3927946" y="384684"/>
                </a:cubicBezTo>
                <a:cubicBezTo>
                  <a:pt x="3930377" y="378606"/>
                  <a:pt x="3932808" y="368275"/>
                  <a:pt x="3935239" y="353690"/>
                </a:cubicBezTo>
                <a:cubicBezTo>
                  <a:pt x="3943747" y="311150"/>
                  <a:pt x="3948001" y="273472"/>
                  <a:pt x="3948001" y="240655"/>
                </a:cubicBezTo>
                <a:cubicBezTo>
                  <a:pt x="3948001" y="216347"/>
                  <a:pt x="3942531" y="204192"/>
                  <a:pt x="3931592" y="204192"/>
                </a:cubicBezTo>
                <a:lnTo>
                  <a:pt x="3925422" y="205735"/>
                </a:lnTo>
                <a:lnTo>
                  <a:pt x="3922477" y="207839"/>
                </a:lnTo>
                <a:cubicBezTo>
                  <a:pt x="3916399" y="213916"/>
                  <a:pt x="3906676" y="223031"/>
                  <a:pt x="3893306" y="235186"/>
                </a:cubicBezTo>
                <a:cubicBezTo>
                  <a:pt x="3879937" y="247340"/>
                  <a:pt x="3869605" y="257063"/>
                  <a:pt x="3862313" y="264356"/>
                </a:cubicBezTo>
                <a:cubicBezTo>
                  <a:pt x="3859882" y="271649"/>
                  <a:pt x="3855020" y="270433"/>
                  <a:pt x="3847728" y="260710"/>
                </a:cubicBezTo>
                <a:cubicBezTo>
                  <a:pt x="3845297" y="258279"/>
                  <a:pt x="3844081" y="257063"/>
                  <a:pt x="3844081" y="257063"/>
                </a:cubicBezTo>
                <a:cubicBezTo>
                  <a:pt x="3850159" y="241263"/>
                  <a:pt x="3867782" y="222424"/>
                  <a:pt x="3896953" y="200546"/>
                </a:cubicBezTo>
                <a:cubicBezTo>
                  <a:pt x="3901814" y="196900"/>
                  <a:pt x="3905461" y="194469"/>
                  <a:pt x="3907891" y="193253"/>
                </a:cubicBezTo>
                <a:cubicBezTo>
                  <a:pt x="3929769" y="172591"/>
                  <a:pt x="3951647" y="142813"/>
                  <a:pt x="3973525" y="103919"/>
                </a:cubicBezTo>
                <a:cubicBezTo>
                  <a:pt x="3975956" y="101488"/>
                  <a:pt x="3975956" y="99665"/>
                  <a:pt x="3973525" y="98450"/>
                </a:cubicBezTo>
                <a:cubicBezTo>
                  <a:pt x="3973525" y="98450"/>
                  <a:pt x="3972309" y="97842"/>
                  <a:pt x="3969878" y="96627"/>
                </a:cubicBezTo>
                <a:cubicBezTo>
                  <a:pt x="3961370" y="88119"/>
                  <a:pt x="3957116" y="81434"/>
                  <a:pt x="3957116" y="76572"/>
                </a:cubicBezTo>
                <a:cubicBezTo>
                  <a:pt x="3957116" y="70495"/>
                  <a:pt x="3959547" y="67456"/>
                  <a:pt x="3964409" y="67456"/>
                </a:cubicBezTo>
                <a:close/>
                <a:moveTo>
                  <a:pt x="1471836" y="67456"/>
                </a:moveTo>
                <a:cubicBezTo>
                  <a:pt x="1501006" y="69887"/>
                  <a:pt x="1516806" y="88726"/>
                  <a:pt x="1519237" y="123974"/>
                </a:cubicBezTo>
                <a:cubicBezTo>
                  <a:pt x="1505868" y="238224"/>
                  <a:pt x="1445096" y="302034"/>
                  <a:pt x="1336923" y="315404"/>
                </a:cubicBezTo>
                <a:cubicBezTo>
                  <a:pt x="1318691" y="315404"/>
                  <a:pt x="1301675" y="313581"/>
                  <a:pt x="1285875" y="309935"/>
                </a:cubicBezTo>
                <a:lnTo>
                  <a:pt x="1284052" y="291703"/>
                </a:lnTo>
                <a:cubicBezTo>
                  <a:pt x="1298637" y="296565"/>
                  <a:pt x="1313222" y="298996"/>
                  <a:pt x="1327807" y="298996"/>
                </a:cubicBezTo>
                <a:cubicBezTo>
                  <a:pt x="1427472" y="288057"/>
                  <a:pt x="1483382" y="228501"/>
                  <a:pt x="1495536" y="120328"/>
                </a:cubicBezTo>
                <a:cubicBezTo>
                  <a:pt x="1495536" y="93588"/>
                  <a:pt x="1490067" y="80218"/>
                  <a:pt x="1479128" y="80218"/>
                </a:cubicBezTo>
                <a:lnTo>
                  <a:pt x="1470012" y="82042"/>
                </a:lnTo>
                <a:cubicBezTo>
                  <a:pt x="1363055" y="105135"/>
                  <a:pt x="1279798" y="223639"/>
                  <a:pt x="1220242" y="437555"/>
                </a:cubicBezTo>
                <a:lnTo>
                  <a:pt x="1196541" y="437555"/>
                </a:lnTo>
                <a:cubicBezTo>
                  <a:pt x="1200187" y="422970"/>
                  <a:pt x="1205656" y="403523"/>
                  <a:pt x="1212949" y="379214"/>
                </a:cubicBezTo>
                <a:cubicBezTo>
                  <a:pt x="1249412" y="245517"/>
                  <a:pt x="1267036" y="142813"/>
                  <a:pt x="1265820" y="71103"/>
                </a:cubicBezTo>
                <a:lnTo>
                  <a:pt x="1287698" y="71103"/>
                </a:lnTo>
                <a:lnTo>
                  <a:pt x="1289521" y="94804"/>
                </a:lnTo>
                <a:cubicBezTo>
                  <a:pt x="1290736" y="131266"/>
                  <a:pt x="1281013" y="187176"/>
                  <a:pt x="1260351" y="262533"/>
                </a:cubicBezTo>
                <a:cubicBezTo>
                  <a:pt x="1256705" y="271041"/>
                  <a:pt x="1253666" y="280157"/>
                  <a:pt x="1251235" y="289880"/>
                </a:cubicBezTo>
                <a:cubicBezTo>
                  <a:pt x="1251235" y="291096"/>
                  <a:pt x="1251235" y="292311"/>
                  <a:pt x="1251235" y="293526"/>
                </a:cubicBezTo>
                <a:cubicBezTo>
                  <a:pt x="1326592" y="148890"/>
                  <a:pt x="1400125" y="73534"/>
                  <a:pt x="1471836" y="67456"/>
                </a:cubicBezTo>
                <a:close/>
                <a:moveTo>
                  <a:pt x="1138461" y="67456"/>
                </a:moveTo>
                <a:cubicBezTo>
                  <a:pt x="1167631" y="69887"/>
                  <a:pt x="1183432" y="88726"/>
                  <a:pt x="1185862" y="123974"/>
                </a:cubicBezTo>
                <a:cubicBezTo>
                  <a:pt x="1172493" y="238224"/>
                  <a:pt x="1111721" y="302034"/>
                  <a:pt x="1003548" y="315404"/>
                </a:cubicBezTo>
                <a:cubicBezTo>
                  <a:pt x="985316" y="315404"/>
                  <a:pt x="968300" y="313581"/>
                  <a:pt x="952500" y="309935"/>
                </a:cubicBezTo>
                <a:lnTo>
                  <a:pt x="950677" y="291703"/>
                </a:lnTo>
                <a:cubicBezTo>
                  <a:pt x="965262" y="296565"/>
                  <a:pt x="979847" y="298996"/>
                  <a:pt x="994432" y="298996"/>
                </a:cubicBezTo>
                <a:cubicBezTo>
                  <a:pt x="1094097" y="288057"/>
                  <a:pt x="1150007" y="228501"/>
                  <a:pt x="1162161" y="120328"/>
                </a:cubicBezTo>
                <a:cubicBezTo>
                  <a:pt x="1162161" y="93588"/>
                  <a:pt x="1156692" y="80218"/>
                  <a:pt x="1145753" y="80218"/>
                </a:cubicBezTo>
                <a:lnTo>
                  <a:pt x="1136637" y="82042"/>
                </a:lnTo>
                <a:cubicBezTo>
                  <a:pt x="1029680" y="105135"/>
                  <a:pt x="946423" y="223639"/>
                  <a:pt x="886867" y="437555"/>
                </a:cubicBezTo>
                <a:lnTo>
                  <a:pt x="863166" y="437555"/>
                </a:lnTo>
                <a:cubicBezTo>
                  <a:pt x="866812" y="422970"/>
                  <a:pt x="872282" y="403523"/>
                  <a:pt x="879574" y="379214"/>
                </a:cubicBezTo>
                <a:cubicBezTo>
                  <a:pt x="916037" y="245517"/>
                  <a:pt x="933661" y="142813"/>
                  <a:pt x="932445" y="71103"/>
                </a:cubicBezTo>
                <a:lnTo>
                  <a:pt x="954323" y="71103"/>
                </a:lnTo>
                <a:lnTo>
                  <a:pt x="956146" y="94804"/>
                </a:lnTo>
                <a:cubicBezTo>
                  <a:pt x="957362" y="131266"/>
                  <a:pt x="947638" y="187176"/>
                  <a:pt x="926976" y="262533"/>
                </a:cubicBezTo>
                <a:cubicBezTo>
                  <a:pt x="923330" y="271041"/>
                  <a:pt x="920291" y="280157"/>
                  <a:pt x="917860" y="289880"/>
                </a:cubicBezTo>
                <a:cubicBezTo>
                  <a:pt x="917860" y="291096"/>
                  <a:pt x="917860" y="292311"/>
                  <a:pt x="917860" y="293526"/>
                </a:cubicBezTo>
                <a:cubicBezTo>
                  <a:pt x="993217" y="148890"/>
                  <a:pt x="1066750" y="73534"/>
                  <a:pt x="1138461" y="67456"/>
                </a:cubicBezTo>
                <a:close/>
                <a:moveTo>
                  <a:pt x="6947892" y="61987"/>
                </a:moveTo>
                <a:cubicBezTo>
                  <a:pt x="6958830" y="63202"/>
                  <a:pt x="6969770" y="72926"/>
                  <a:pt x="6980708" y="91157"/>
                </a:cubicBezTo>
                <a:cubicBezTo>
                  <a:pt x="6979493" y="120328"/>
                  <a:pt x="6969770" y="164083"/>
                  <a:pt x="6951538" y="222424"/>
                </a:cubicBezTo>
                <a:cubicBezTo>
                  <a:pt x="6932091" y="288057"/>
                  <a:pt x="6922368" y="336674"/>
                  <a:pt x="6922368" y="368275"/>
                </a:cubicBezTo>
                <a:cubicBezTo>
                  <a:pt x="6922368" y="382860"/>
                  <a:pt x="6935738" y="385899"/>
                  <a:pt x="6962477" y="377391"/>
                </a:cubicBezTo>
                <a:lnTo>
                  <a:pt x="6957008" y="388330"/>
                </a:lnTo>
                <a:cubicBezTo>
                  <a:pt x="6946068" y="389545"/>
                  <a:pt x="6935130" y="390153"/>
                  <a:pt x="6924191" y="390153"/>
                </a:cubicBezTo>
                <a:cubicBezTo>
                  <a:pt x="6908390" y="390153"/>
                  <a:pt x="6900490" y="382860"/>
                  <a:pt x="6900490" y="368275"/>
                </a:cubicBezTo>
                <a:cubicBezTo>
                  <a:pt x="6900490" y="343967"/>
                  <a:pt x="6912644" y="283803"/>
                  <a:pt x="6936953" y="187784"/>
                </a:cubicBezTo>
                <a:cubicBezTo>
                  <a:pt x="6953969" y="125797"/>
                  <a:pt x="6961262" y="91157"/>
                  <a:pt x="6958830" y="83865"/>
                </a:cubicBezTo>
                <a:lnTo>
                  <a:pt x="6953362" y="78395"/>
                </a:lnTo>
                <a:cubicBezTo>
                  <a:pt x="6915683" y="82042"/>
                  <a:pt x="6851872" y="137344"/>
                  <a:pt x="6761931" y="244301"/>
                </a:cubicBezTo>
                <a:lnTo>
                  <a:pt x="6794748" y="242478"/>
                </a:lnTo>
                <a:lnTo>
                  <a:pt x="6902313" y="244301"/>
                </a:lnTo>
                <a:lnTo>
                  <a:pt x="6896844" y="258887"/>
                </a:lnTo>
                <a:lnTo>
                  <a:pt x="6798394" y="257063"/>
                </a:lnTo>
                <a:lnTo>
                  <a:pt x="6752816" y="257063"/>
                </a:lnTo>
                <a:cubicBezTo>
                  <a:pt x="6721214" y="304465"/>
                  <a:pt x="6695082" y="348828"/>
                  <a:pt x="6674420" y="390153"/>
                </a:cubicBezTo>
                <a:lnTo>
                  <a:pt x="6650720" y="390153"/>
                </a:lnTo>
                <a:cubicBezTo>
                  <a:pt x="6653150" y="387722"/>
                  <a:pt x="6654973" y="384076"/>
                  <a:pt x="6656188" y="379214"/>
                </a:cubicBezTo>
                <a:cubicBezTo>
                  <a:pt x="6684144" y="318443"/>
                  <a:pt x="6707844" y="278333"/>
                  <a:pt x="6727292" y="258887"/>
                </a:cubicBezTo>
                <a:cubicBezTo>
                  <a:pt x="6707844" y="258887"/>
                  <a:pt x="6689006" y="259494"/>
                  <a:pt x="6670774" y="260710"/>
                </a:cubicBezTo>
                <a:lnTo>
                  <a:pt x="6672597" y="247948"/>
                </a:lnTo>
                <a:cubicBezTo>
                  <a:pt x="6694475" y="244301"/>
                  <a:pt x="6715745" y="243086"/>
                  <a:pt x="6736407" y="244301"/>
                </a:cubicBezTo>
                <a:cubicBezTo>
                  <a:pt x="6828780" y="126405"/>
                  <a:pt x="6899274" y="65633"/>
                  <a:pt x="6947892" y="61987"/>
                </a:cubicBezTo>
                <a:close/>
                <a:moveTo>
                  <a:pt x="58341" y="61987"/>
                </a:moveTo>
                <a:cubicBezTo>
                  <a:pt x="63202" y="61987"/>
                  <a:pt x="66241" y="69887"/>
                  <a:pt x="67456" y="85688"/>
                </a:cubicBezTo>
                <a:cubicBezTo>
                  <a:pt x="67456" y="91765"/>
                  <a:pt x="68064" y="95411"/>
                  <a:pt x="69279" y="96627"/>
                </a:cubicBezTo>
                <a:cubicBezTo>
                  <a:pt x="70495" y="97842"/>
                  <a:pt x="72318" y="99058"/>
                  <a:pt x="74749" y="100273"/>
                </a:cubicBezTo>
                <a:cubicBezTo>
                  <a:pt x="77180" y="101488"/>
                  <a:pt x="78395" y="103919"/>
                  <a:pt x="78395" y="107566"/>
                </a:cubicBezTo>
                <a:cubicBezTo>
                  <a:pt x="78395" y="127013"/>
                  <a:pt x="74141" y="136736"/>
                  <a:pt x="65633" y="136736"/>
                </a:cubicBezTo>
                <a:cubicBezTo>
                  <a:pt x="53479" y="135521"/>
                  <a:pt x="46794" y="119720"/>
                  <a:pt x="45579" y="89334"/>
                </a:cubicBezTo>
                <a:cubicBezTo>
                  <a:pt x="46794" y="71103"/>
                  <a:pt x="51048" y="61987"/>
                  <a:pt x="58341" y="61987"/>
                </a:cubicBezTo>
                <a:close/>
                <a:moveTo>
                  <a:pt x="2182936" y="60164"/>
                </a:moveTo>
                <a:cubicBezTo>
                  <a:pt x="2190229" y="58948"/>
                  <a:pt x="2193875" y="61987"/>
                  <a:pt x="2193875" y="69280"/>
                </a:cubicBezTo>
                <a:cubicBezTo>
                  <a:pt x="2193875" y="71710"/>
                  <a:pt x="2189014" y="75964"/>
                  <a:pt x="2179290" y="82042"/>
                </a:cubicBezTo>
                <a:cubicBezTo>
                  <a:pt x="2164705" y="89334"/>
                  <a:pt x="2156197" y="96627"/>
                  <a:pt x="2153766" y="103919"/>
                </a:cubicBezTo>
                <a:cubicBezTo>
                  <a:pt x="2153766" y="106350"/>
                  <a:pt x="2153158" y="109996"/>
                  <a:pt x="2151943" y="114858"/>
                </a:cubicBezTo>
                <a:cubicBezTo>
                  <a:pt x="2151943" y="119720"/>
                  <a:pt x="2151335" y="123974"/>
                  <a:pt x="2150120" y="127620"/>
                </a:cubicBezTo>
                <a:cubicBezTo>
                  <a:pt x="2148904" y="130051"/>
                  <a:pt x="2148297" y="149498"/>
                  <a:pt x="2148297" y="185961"/>
                </a:cubicBezTo>
                <a:cubicBezTo>
                  <a:pt x="2149512" y="185961"/>
                  <a:pt x="2151943" y="185353"/>
                  <a:pt x="2155589" y="184138"/>
                </a:cubicBezTo>
                <a:cubicBezTo>
                  <a:pt x="2164097" y="180491"/>
                  <a:pt x="2171997" y="178668"/>
                  <a:pt x="2179290" y="178668"/>
                </a:cubicBezTo>
                <a:cubicBezTo>
                  <a:pt x="2179290" y="178668"/>
                  <a:pt x="2177467" y="176845"/>
                  <a:pt x="2173821" y="173199"/>
                </a:cubicBezTo>
                <a:cubicBezTo>
                  <a:pt x="2170174" y="169553"/>
                  <a:pt x="2167743" y="167122"/>
                  <a:pt x="2166528" y="165906"/>
                </a:cubicBezTo>
                <a:cubicBezTo>
                  <a:pt x="2166528" y="162260"/>
                  <a:pt x="2167743" y="160437"/>
                  <a:pt x="2170174" y="160437"/>
                </a:cubicBezTo>
                <a:cubicBezTo>
                  <a:pt x="2196914" y="161652"/>
                  <a:pt x="2222438" y="167122"/>
                  <a:pt x="2246746" y="176845"/>
                </a:cubicBezTo>
                <a:cubicBezTo>
                  <a:pt x="2250393" y="180491"/>
                  <a:pt x="2252216" y="182922"/>
                  <a:pt x="2252216" y="184138"/>
                </a:cubicBezTo>
                <a:cubicBezTo>
                  <a:pt x="2251000" y="191430"/>
                  <a:pt x="2247354" y="195684"/>
                  <a:pt x="2241277" y="196900"/>
                </a:cubicBezTo>
                <a:cubicBezTo>
                  <a:pt x="2238846" y="196900"/>
                  <a:pt x="2235808" y="196292"/>
                  <a:pt x="2232161" y="195077"/>
                </a:cubicBezTo>
                <a:cubicBezTo>
                  <a:pt x="2229730" y="193861"/>
                  <a:pt x="2228515" y="193253"/>
                  <a:pt x="2228515" y="193253"/>
                </a:cubicBezTo>
                <a:cubicBezTo>
                  <a:pt x="2207853" y="192038"/>
                  <a:pt x="2181113" y="195684"/>
                  <a:pt x="2148297" y="204192"/>
                </a:cubicBezTo>
                <a:lnTo>
                  <a:pt x="2148297" y="335459"/>
                </a:lnTo>
                <a:cubicBezTo>
                  <a:pt x="2148297" y="371922"/>
                  <a:pt x="2149512" y="395015"/>
                  <a:pt x="2151943" y="404738"/>
                </a:cubicBezTo>
                <a:cubicBezTo>
                  <a:pt x="2150728" y="414462"/>
                  <a:pt x="2147689" y="420539"/>
                  <a:pt x="2142827" y="422970"/>
                </a:cubicBezTo>
                <a:cubicBezTo>
                  <a:pt x="2134319" y="419323"/>
                  <a:pt x="2129457" y="402307"/>
                  <a:pt x="2128242" y="371922"/>
                </a:cubicBezTo>
                <a:cubicBezTo>
                  <a:pt x="2128242" y="318443"/>
                  <a:pt x="2128242" y="264356"/>
                  <a:pt x="2128242" y="209662"/>
                </a:cubicBezTo>
                <a:cubicBezTo>
                  <a:pt x="2117303" y="212093"/>
                  <a:pt x="2107580" y="215131"/>
                  <a:pt x="2099072" y="218777"/>
                </a:cubicBezTo>
                <a:cubicBezTo>
                  <a:pt x="2097856" y="235793"/>
                  <a:pt x="2094210" y="253417"/>
                  <a:pt x="2088133" y="271649"/>
                </a:cubicBezTo>
                <a:cubicBezTo>
                  <a:pt x="2080840" y="299604"/>
                  <a:pt x="2062609" y="325735"/>
                  <a:pt x="2033438" y="350044"/>
                </a:cubicBezTo>
                <a:cubicBezTo>
                  <a:pt x="2024931" y="352475"/>
                  <a:pt x="2020676" y="349436"/>
                  <a:pt x="2020676" y="340928"/>
                </a:cubicBezTo>
                <a:cubicBezTo>
                  <a:pt x="2051062" y="308112"/>
                  <a:pt x="2069901" y="269825"/>
                  <a:pt x="2077194" y="226070"/>
                </a:cubicBezTo>
                <a:cubicBezTo>
                  <a:pt x="2062609" y="232147"/>
                  <a:pt x="2052278" y="237009"/>
                  <a:pt x="2046200" y="240655"/>
                </a:cubicBezTo>
                <a:cubicBezTo>
                  <a:pt x="2034046" y="247948"/>
                  <a:pt x="2026146" y="251594"/>
                  <a:pt x="2022500" y="251594"/>
                </a:cubicBezTo>
                <a:cubicBezTo>
                  <a:pt x="2022500" y="251594"/>
                  <a:pt x="2020676" y="250986"/>
                  <a:pt x="2017030" y="249771"/>
                </a:cubicBezTo>
                <a:cubicBezTo>
                  <a:pt x="2014599" y="248555"/>
                  <a:pt x="2012776" y="247948"/>
                  <a:pt x="2011561" y="247948"/>
                </a:cubicBezTo>
                <a:cubicBezTo>
                  <a:pt x="2007914" y="247948"/>
                  <a:pt x="2000014" y="251594"/>
                  <a:pt x="1987860" y="258887"/>
                </a:cubicBezTo>
                <a:cubicBezTo>
                  <a:pt x="1974490" y="266179"/>
                  <a:pt x="1964159" y="271041"/>
                  <a:pt x="1956866" y="273472"/>
                </a:cubicBezTo>
                <a:cubicBezTo>
                  <a:pt x="1956866" y="286841"/>
                  <a:pt x="1953220" y="293526"/>
                  <a:pt x="1945928" y="293526"/>
                </a:cubicBezTo>
                <a:cubicBezTo>
                  <a:pt x="1941066" y="292311"/>
                  <a:pt x="1938027" y="289880"/>
                  <a:pt x="1936812" y="286234"/>
                </a:cubicBezTo>
                <a:cubicBezTo>
                  <a:pt x="1936812" y="278941"/>
                  <a:pt x="1936812" y="268610"/>
                  <a:pt x="1936812" y="255240"/>
                </a:cubicBezTo>
                <a:cubicBezTo>
                  <a:pt x="1936812" y="240655"/>
                  <a:pt x="1936204" y="230324"/>
                  <a:pt x="1934989" y="224247"/>
                </a:cubicBezTo>
                <a:cubicBezTo>
                  <a:pt x="1900957" y="268002"/>
                  <a:pt x="1876648" y="296565"/>
                  <a:pt x="1862063" y="309935"/>
                </a:cubicBezTo>
                <a:cubicBezTo>
                  <a:pt x="1862063" y="309935"/>
                  <a:pt x="1862063" y="310542"/>
                  <a:pt x="1862063" y="311758"/>
                </a:cubicBezTo>
                <a:cubicBezTo>
                  <a:pt x="1855986" y="320266"/>
                  <a:pt x="1850516" y="324520"/>
                  <a:pt x="1845655" y="324520"/>
                </a:cubicBezTo>
                <a:cubicBezTo>
                  <a:pt x="1839578" y="324520"/>
                  <a:pt x="1836539" y="318443"/>
                  <a:pt x="1836539" y="306288"/>
                </a:cubicBezTo>
                <a:cubicBezTo>
                  <a:pt x="1840185" y="277118"/>
                  <a:pt x="1848693" y="254633"/>
                  <a:pt x="1862063" y="238832"/>
                </a:cubicBezTo>
                <a:cubicBezTo>
                  <a:pt x="1863278" y="246125"/>
                  <a:pt x="1861455" y="255848"/>
                  <a:pt x="1856593" y="268002"/>
                </a:cubicBezTo>
                <a:cubicBezTo>
                  <a:pt x="1851732" y="277726"/>
                  <a:pt x="1849301" y="285626"/>
                  <a:pt x="1849301" y="291703"/>
                </a:cubicBezTo>
                <a:cubicBezTo>
                  <a:pt x="1849301" y="295350"/>
                  <a:pt x="1850516" y="296565"/>
                  <a:pt x="1852947" y="295350"/>
                </a:cubicBezTo>
                <a:cubicBezTo>
                  <a:pt x="1883333" y="262533"/>
                  <a:pt x="1907034" y="232147"/>
                  <a:pt x="1924050" y="204192"/>
                </a:cubicBezTo>
                <a:cubicBezTo>
                  <a:pt x="1925265" y="202977"/>
                  <a:pt x="1926481" y="201154"/>
                  <a:pt x="1927696" y="198723"/>
                </a:cubicBezTo>
                <a:cubicBezTo>
                  <a:pt x="1931342" y="190215"/>
                  <a:pt x="1934989" y="185353"/>
                  <a:pt x="1938635" y="184138"/>
                </a:cubicBezTo>
                <a:cubicBezTo>
                  <a:pt x="1956866" y="158614"/>
                  <a:pt x="1969628" y="137344"/>
                  <a:pt x="1976921" y="120328"/>
                </a:cubicBezTo>
                <a:cubicBezTo>
                  <a:pt x="1978137" y="117897"/>
                  <a:pt x="1976921" y="116074"/>
                  <a:pt x="1973275" y="114858"/>
                </a:cubicBezTo>
                <a:cubicBezTo>
                  <a:pt x="1967198" y="116074"/>
                  <a:pt x="1959297" y="119112"/>
                  <a:pt x="1949574" y="123974"/>
                </a:cubicBezTo>
                <a:cubicBezTo>
                  <a:pt x="1939850" y="130051"/>
                  <a:pt x="1932558" y="133090"/>
                  <a:pt x="1927696" y="133090"/>
                </a:cubicBezTo>
                <a:cubicBezTo>
                  <a:pt x="1916757" y="129443"/>
                  <a:pt x="1913111" y="125189"/>
                  <a:pt x="1916757" y="120328"/>
                </a:cubicBezTo>
                <a:cubicBezTo>
                  <a:pt x="1928912" y="121543"/>
                  <a:pt x="1957474" y="109996"/>
                  <a:pt x="2002445" y="85688"/>
                </a:cubicBezTo>
                <a:cubicBezTo>
                  <a:pt x="2008522" y="82042"/>
                  <a:pt x="2013992" y="80218"/>
                  <a:pt x="2018853" y="80218"/>
                </a:cubicBezTo>
                <a:cubicBezTo>
                  <a:pt x="2026146" y="81434"/>
                  <a:pt x="2030400" y="84472"/>
                  <a:pt x="2031615" y="89334"/>
                </a:cubicBezTo>
                <a:cubicBezTo>
                  <a:pt x="2031615" y="94196"/>
                  <a:pt x="2026754" y="98450"/>
                  <a:pt x="2017030" y="102096"/>
                </a:cubicBezTo>
                <a:cubicBezTo>
                  <a:pt x="2013384" y="102096"/>
                  <a:pt x="2010953" y="102704"/>
                  <a:pt x="2009738" y="103919"/>
                </a:cubicBezTo>
                <a:cubicBezTo>
                  <a:pt x="2004876" y="109996"/>
                  <a:pt x="2000622" y="116681"/>
                  <a:pt x="1996976" y="123974"/>
                </a:cubicBezTo>
                <a:cubicBezTo>
                  <a:pt x="1987252" y="143421"/>
                  <a:pt x="1971452" y="169553"/>
                  <a:pt x="1949574" y="202369"/>
                </a:cubicBezTo>
                <a:cubicBezTo>
                  <a:pt x="1955651" y="199938"/>
                  <a:pt x="1964767" y="196292"/>
                  <a:pt x="1976921" y="191430"/>
                </a:cubicBezTo>
                <a:cubicBezTo>
                  <a:pt x="1993937" y="182922"/>
                  <a:pt x="2007914" y="178668"/>
                  <a:pt x="2018853" y="178668"/>
                </a:cubicBezTo>
                <a:cubicBezTo>
                  <a:pt x="2024931" y="178668"/>
                  <a:pt x="2027969" y="181099"/>
                  <a:pt x="2027969" y="185961"/>
                </a:cubicBezTo>
                <a:cubicBezTo>
                  <a:pt x="2027969" y="192038"/>
                  <a:pt x="2024323" y="199331"/>
                  <a:pt x="2017030" y="207839"/>
                </a:cubicBezTo>
                <a:cubicBezTo>
                  <a:pt x="2008522" y="217562"/>
                  <a:pt x="2003660" y="226070"/>
                  <a:pt x="2002445" y="233363"/>
                </a:cubicBezTo>
                <a:cubicBezTo>
                  <a:pt x="2015815" y="227285"/>
                  <a:pt x="2024323" y="223031"/>
                  <a:pt x="2027969" y="220601"/>
                </a:cubicBezTo>
                <a:cubicBezTo>
                  <a:pt x="2034046" y="212093"/>
                  <a:pt x="2043770" y="199938"/>
                  <a:pt x="2057139" y="184138"/>
                </a:cubicBezTo>
                <a:cubicBezTo>
                  <a:pt x="2065647" y="171983"/>
                  <a:pt x="2071724" y="163475"/>
                  <a:pt x="2075371" y="158614"/>
                </a:cubicBezTo>
                <a:cubicBezTo>
                  <a:pt x="2075371" y="156183"/>
                  <a:pt x="2072940" y="152537"/>
                  <a:pt x="2068078" y="147675"/>
                </a:cubicBezTo>
                <a:cubicBezTo>
                  <a:pt x="2062001" y="141598"/>
                  <a:pt x="2058962" y="136736"/>
                  <a:pt x="2058962" y="133090"/>
                </a:cubicBezTo>
                <a:cubicBezTo>
                  <a:pt x="2060178" y="130659"/>
                  <a:pt x="2062001" y="128836"/>
                  <a:pt x="2064432" y="127620"/>
                </a:cubicBezTo>
                <a:cubicBezTo>
                  <a:pt x="2074155" y="127620"/>
                  <a:pt x="2082663" y="132482"/>
                  <a:pt x="2089956" y="142205"/>
                </a:cubicBezTo>
                <a:cubicBezTo>
                  <a:pt x="2093602" y="138559"/>
                  <a:pt x="2100287" y="130659"/>
                  <a:pt x="2110011" y="118505"/>
                </a:cubicBezTo>
                <a:cubicBezTo>
                  <a:pt x="2117303" y="109996"/>
                  <a:pt x="2122773" y="103919"/>
                  <a:pt x="2126419" y="100273"/>
                </a:cubicBezTo>
                <a:cubicBezTo>
                  <a:pt x="2103326" y="107566"/>
                  <a:pt x="2082663" y="116681"/>
                  <a:pt x="2064432" y="127620"/>
                </a:cubicBezTo>
                <a:cubicBezTo>
                  <a:pt x="2064432" y="127620"/>
                  <a:pt x="2062609" y="128228"/>
                  <a:pt x="2058962" y="129443"/>
                </a:cubicBezTo>
                <a:cubicBezTo>
                  <a:pt x="2054101" y="130659"/>
                  <a:pt x="2051062" y="131266"/>
                  <a:pt x="2049847" y="131266"/>
                </a:cubicBezTo>
                <a:cubicBezTo>
                  <a:pt x="2046200" y="130051"/>
                  <a:pt x="2043770" y="127620"/>
                  <a:pt x="2042554" y="123974"/>
                </a:cubicBezTo>
                <a:cubicBezTo>
                  <a:pt x="2043770" y="110604"/>
                  <a:pt x="2046200" y="103919"/>
                  <a:pt x="2049847" y="103919"/>
                </a:cubicBezTo>
                <a:cubicBezTo>
                  <a:pt x="2051062" y="103919"/>
                  <a:pt x="2053493" y="106350"/>
                  <a:pt x="2057139" y="111212"/>
                </a:cubicBezTo>
                <a:cubicBezTo>
                  <a:pt x="2083879" y="102704"/>
                  <a:pt x="2115480" y="89942"/>
                  <a:pt x="2151943" y="72926"/>
                </a:cubicBezTo>
                <a:cubicBezTo>
                  <a:pt x="2154374" y="71710"/>
                  <a:pt x="2158020" y="69887"/>
                  <a:pt x="2162882" y="67456"/>
                </a:cubicBezTo>
                <a:cubicBezTo>
                  <a:pt x="2172605" y="63810"/>
                  <a:pt x="2179290" y="61379"/>
                  <a:pt x="2182936" y="60164"/>
                </a:cubicBezTo>
                <a:close/>
                <a:moveTo>
                  <a:pt x="2925365" y="51048"/>
                </a:moveTo>
                <a:cubicBezTo>
                  <a:pt x="2937520" y="53479"/>
                  <a:pt x="2944812" y="61379"/>
                  <a:pt x="2947243" y="74749"/>
                </a:cubicBezTo>
                <a:cubicBezTo>
                  <a:pt x="2947243" y="79611"/>
                  <a:pt x="2945420" y="83865"/>
                  <a:pt x="2941774" y="87511"/>
                </a:cubicBezTo>
                <a:cubicBezTo>
                  <a:pt x="2940558" y="88726"/>
                  <a:pt x="2939343" y="89942"/>
                  <a:pt x="2938127" y="91157"/>
                </a:cubicBezTo>
                <a:cubicBezTo>
                  <a:pt x="2916250" y="121543"/>
                  <a:pt x="2904095" y="145244"/>
                  <a:pt x="2901665" y="162260"/>
                </a:cubicBezTo>
                <a:cubicBezTo>
                  <a:pt x="2901665" y="164691"/>
                  <a:pt x="2902880" y="167729"/>
                  <a:pt x="2905311" y="171376"/>
                </a:cubicBezTo>
                <a:cubicBezTo>
                  <a:pt x="2906526" y="173807"/>
                  <a:pt x="2907134" y="175022"/>
                  <a:pt x="2907134" y="175022"/>
                </a:cubicBezTo>
                <a:cubicBezTo>
                  <a:pt x="2929012" y="198115"/>
                  <a:pt x="2939343" y="216954"/>
                  <a:pt x="2938127" y="231539"/>
                </a:cubicBezTo>
                <a:cubicBezTo>
                  <a:pt x="2938127" y="241263"/>
                  <a:pt x="2933266" y="243694"/>
                  <a:pt x="2923542" y="238832"/>
                </a:cubicBezTo>
                <a:cubicBezTo>
                  <a:pt x="2916250" y="233970"/>
                  <a:pt x="2906526" y="230932"/>
                  <a:pt x="2894372" y="229716"/>
                </a:cubicBezTo>
                <a:cubicBezTo>
                  <a:pt x="2877356" y="226070"/>
                  <a:pt x="2868240" y="219993"/>
                  <a:pt x="2867025" y="211485"/>
                </a:cubicBezTo>
                <a:cubicBezTo>
                  <a:pt x="2867025" y="207839"/>
                  <a:pt x="2868848" y="206015"/>
                  <a:pt x="2872494" y="206015"/>
                </a:cubicBezTo>
                <a:cubicBezTo>
                  <a:pt x="2876141" y="206015"/>
                  <a:pt x="2881002" y="207231"/>
                  <a:pt x="2887079" y="209662"/>
                </a:cubicBezTo>
                <a:cubicBezTo>
                  <a:pt x="2893156" y="212093"/>
                  <a:pt x="2897411" y="213308"/>
                  <a:pt x="2899841" y="213308"/>
                </a:cubicBezTo>
                <a:cubicBezTo>
                  <a:pt x="2905918" y="213308"/>
                  <a:pt x="2908957" y="212093"/>
                  <a:pt x="2908957" y="209662"/>
                </a:cubicBezTo>
                <a:cubicBezTo>
                  <a:pt x="2908957" y="204800"/>
                  <a:pt x="2904095" y="198115"/>
                  <a:pt x="2894372" y="189607"/>
                </a:cubicBezTo>
                <a:cubicBezTo>
                  <a:pt x="2884649" y="181099"/>
                  <a:pt x="2879787" y="173807"/>
                  <a:pt x="2879787" y="167729"/>
                </a:cubicBezTo>
                <a:cubicBezTo>
                  <a:pt x="2879787" y="151929"/>
                  <a:pt x="2884649" y="136128"/>
                  <a:pt x="2894372" y="120328"/>
                </a:cubicBezTo>
                <a:cubicBezTo>
                  <a:pt x="2871279" y="132482"/>
                  <a:pt x="2859125" y="141598"/>
                  <a:pt x="2857909" y="147675"/>
                </a:cubicBezTo>
                <a:cubicBezTo>
                  <a:pt x="2862771" y="229109"/>
                  <a:pt x="2859125" y="296565"/>
                  <a:pt x="2846970" y="350044"/>
                </a:cubicBezTo>
                <a:cubicBezTo>
                  <a:pt x="2854263" y="345182"/>
                  <a:pt x="2868240" y="330597"/>
                  <a:pt x="2888903" y="306288"/>
                </a:cubicBezTo>
                <a:cubicBezTo>
                  <a:pt x="2890118" y="303858"/>
                  <a:pt x="2890726" y="303858"/>
                  <a:pt x="2890726" y="306288"/>
                </a:cubicBezTo>
                <a:cubicBezTo>
                  <a:pt x="2890726" y="318443"/>
                  <a:pt x="2879787" y="337890"/>
                  <a:pt x="2857909" y="364629"/>
                </a:cubicBezTo>
                <a:cubicBezTo>
                  <a:pt x="2850616" y="374352"/>
                  <a:pt x="2845755" y="381037"/>
                  <a:pt x="2843324" y="384684"/>
                </a:cubicBezTo>
                <a:cubicBezTo>
                  <a:pt x="2843324" y="385899"/>
                  <a:pt x="2842716" y="387722"/>
                  <a:pt x="2841501" y="390153"/>
                </a:cubicBezTo>
                <a:cubicBezTo>
                  <a:pt x="2837854" y="401092"/>
                  <a:pt x="2832993" y="406561"/>
                  <a:pt x="2826916" y="406561"/>
                </a:cubicBezTo>
                <a:cubicBezTo>
                  <a:pt x="2820839" y="405346"/>
                  <a:pt x="2816584" y="400484"/>
                  <a:pt x="2814154" y="391976"/>
                </a:cubicBezTo>
                <a:lnTo>
                  <a:pt x="2814154" y="390153"/>
                </a:lnTo>
                <a:cubicBezTo>
                  <a:pt x="2815369" y="384076"/>
                  <a:pt x="2818407" y="373745"/>
                  <a:pt x="2823269" y="359160"/>
                </a:cubicBezTo>
                <a:cubicBezTo>
                  <a:pt x="2826916" y="348221"/>
                  <a:pt x="2829346" y="340320"/>
                  <a:pt x="2830562" y="335459"/>
                </a:cubicBezTo>
                <a:cubicBezTo>
                  <a:pt x="2839070" y="295350"/>
                  <a:pt x="2843324" y="244301"/>
                  <a:pt x="2843324" y="182315"/>
                </a:cubicBezTo>
                <a:cubicBezTo>
                  <a:pt x="2843324" y="170160"/>
                  <a:pt x="2841501" y="162868"/>
                  <a:pt x="2837854" y="160437"/>
                </a:cubicBezTo>
                <a:cubicBezTo>
                  <a:pt x="2836639" y="161652"/>
                  <a:pt x="2834816" y="162260"/>
                  <a:pt x="2832385" y="162260"/>
                </a:cubicBezTo>
                <a:cubicBezTo>
                  <a:pt x="2828739" y="162260"/>
                  <a:pt x="2826916" y="161652"/>
                  <a:pt x="2826916" y="160437"/>
                </a:cubicBezTo>
                <a:cubicBezTo>
                  <a:pt x="2825700" y="158006"/>
                  <a:pt x="2825092" y="152537"/>
                  <a:pt x="2825092" y="144029"/>
                </a:cubicBezTo>
                <a:cubicBezTo>
                  <a:pt x="2825092" y="142813"/>
                  <a:pt x="2834816" y="136128"/>
                  <a:pt x="2854263" y="123974"/>
                </a:cubicBezTo>
                <a:cubicBezTo>
                  <a:pt x="2890726" y="100881"/>
                  <a:pt x="2910173" y="86903"/>
                  <a:pt x="2912603" y="82042"/>
                </a:cubicBezTo>
                <a:cubicBezTo>
                  <a:pt x="2913819" y="79611"/>
                  <a:pt x="2914427" y="75357"/>
                  <a:pt x="2914427" y="69280"/>
                </a:cubicBezTo>
                <a:cubicBezTo>
                  <a:pt x="2914427" y="57125"/>
                  <a:pt x="2918073" y="51048"/>
                  <a:pt x="2925365" y="51048"/>
                </a:cubicBezTo>
                <a:close/>
                <a:moveTo>
                  <a:pt x="520005" y="49225"/>
                </a:moveTo>
                <a:cubicBezTo>
                  <a:pt x="551607" y="73534"/>
                  <a:pt x="568623" y="90550"/>
                  <a:pt x="571053" y="100273"/>
                </a:cubicBezTo>
                <a:cubicBezTo>
                  <a:pt x="571053" y="106350"/>
                  <a:pt x="566192" y="110604"/>
                  <a:pt x="556468" y="113035"/>
                </a:cubicBezTo>
                <a:cubicBezTo>
                  <a:pt x="551607" y="113035"/>
                  <a:pt x="548568" y="113643"/>
                  <a:pt x="547353" y="114858"/>
                </a:cubicBezTo>
                <a:cubicBezTo>
                  <a:pt x="544922" y="114858"/>
                  <a:pt x="541883" y="115466"/>
                  <a:pt x="538237" y="116681"/>
                </a:cubicBezTo>
                <a:cubicBezTo>
                  <a:pt x="533375" y="119112"/>
                  <a:pt x="529729" y="120328"/>
                  <a:pt x="527298" y="120328"/>
                </a:cubicBezTo>
                <a:cubicBezTo>
                  <a:pt x="522436" y="120328"/>
                  <a:pt x="520005" y="119112"/>
                  <a:pt x="520005" y="116681"/>
                </a:cubicBezTo>
                <a:cubicBezTo>
                  <a:pt x="520005" y="114250"/>
                  <a:pt x="522436" y="111212"/>
                  <a:pt x="527298" y="107566"/>
                </a:cubicBezTo>
                <a:cubicBezTo>
                  <a:pt x="534591" y="102704"/>
                  <a:pt x="538237" y="98450"/>
                  <a:pt x="538237" y="94804"/>
                </a:cubicBezTo>
                <a:cubicBezTo>
                  <a:pt x="538237" y="94804"/>
                  <a:pt x="537629" y="94196"/>
                  <a:pt x="536414" y="92980"/>
                </a:cubicBezTo>
                <a:cubicBezTo>
                  <a:pt x="536414" y="92980"/>
                  <a:pt x="535806" y="92373"/>
                  <a:pt x="534591" y="91157"/>
                </a:cubicBezTo>
                <a:cubicBezTo>
                  <a:pt x="520005" y="77788"/>
                  <a:pt x="512713" y="66241"/>
                  <a:pt x="512713" y="56518"/>
                </a:cubicBezTo>
                <a:cubicBezTo>
                  <a:pt x="512713" y="51656"/>
                  <a:pt x="515144" y="49225"/>
                  <a:pt x="520005" y="49225"/>
                </a:cubicBezTo>
                <a:close/>
                <a:moveTo>
                  <a:pt x="3594311" y="30994"/>
                </a:moveTo>
                <a:lnTo>
                  <a:pt x="3599780" y="30994"/>
                </a:lnTo>
                <a:cubicBezTo>
                  <a:pt x="3599780" y="30994"/>
                  <a:pt x="3600388" y="31601"/>
                  <a:pt x="3601603" y="32817"/>
                </a:cubicBezTo>
                <a:cubicBezTo>
                  <a:pt x="3605249" y="35248"/>
                  <a:pt x="3607073" y="38286"/>
                  <a:pt x="3607073" y="41932"/>
                </a:cubicBezTo>
                <a:cubicBezTo>
                  <a:pt x="3607073" y="44363"/>
                  <a:pt x="3605857" y="48617"/>
                  <a:pt x="3603426" y="54694"/>
                </a:cubicBezTo>
                <a:cubicBezTo>
                  <a:pt x="3600995" y="58341"/>
                  <a:pt x="3599780" y="61379"/>
                  <a:pt x="3599780" y="63810"/>
                </a:cubicBezTo>
                <a:cubicBezTo>
                  <a:pt x="3599780" y="71103"/>
                  <a:pt x="3599172" y="83865"/>
                  <a:pt x="3597957" y="102096"/>
                </a:cubicBezTo>
                <a:cubicBezTo>
                  <a:pt x="3596742" y="123974"/>
                  <a:pt x="3595526" y="139167"/>
                  <a:pt x="3594311" y="147675"/>
                </a:cubicBezTo>
                <a:lnTo>
                  <a:pt x="3616188" y="136736"/>
                </a:lnTo>
                <a:cubicBezTo>
                  <a:pt x="3616188" y="133090"/>
                  <a:pt x="3614973" y="127013"/>
                  <a:pt x="3612542" y="118505"/>
                </a:cubicBezTo>
                <a:cubicBezTo>
                  <a:pt x="3611327" y="111212"/>
                  <a:pt x="3610719" y="106350"/>
                  <a:pt x="3610719" y="103919"/>
                </a:cubicBezTo>
                <a:cubicBezTo>
                  <a:pt x="3610719" y="102704"/>
                  <a:pt x="3613150" y="100273"/>
                  <a:pt x="3618012" y="96627"/>
                </a:cubicBezTo>
                <a:cubicBezTo>
                  <a:pt x="3619227" y="95411"/>
                  <a:pt x="3619835" y="94804"/>
                  <a:pt x="3619835" y="94804"/>
                </a:cubicBezTo>
                <a:cubicBezTo>
                  <a:pt x="3635635" y="102096"/>
                  <a:pt x="3645966" y="110604"/>
                  <a:pt x="3650828" y="120328"/>
                </a:cubicBezTo>
                <a:cubicBezTo>
                  <a:pt x="3650828" y="122758"/>
                  <a:pt x="3648397" y="126405"/>
                  <a:pt x="3643536" y="131266"/>
                </a:cubicBezTo>
                <a:cubicBezTo>
                  <a:pt x="3641105" y="133697"/>
                  <a:pt x="3637458" y="139775"/>
                  <a:pt x="3632597" y="149498"/>
                </a:cubicBezTo>
                <a:cubicBezTo>
                  <a:pt x="3630166" y="153144"/>
                  <a:pt x="3627127" y="156791"/>
                  <a:pt x="3623481" y="160437"/>
                </a:cubicBezTo>
                <a:cubicBezTo>
                  <a:pt x="3614973" y="170160"/>
                  <a:pt x="3607680" y="181707"/>
                  <a:pt x="3601603" y="195077"/>
                </a:cubicBezTo>
                <a:cubicBezTo>
                  <a:pt x="3613757" y="191430"/>
                  <a:pt x="3619835" y="193861"/>
                  <a:pt x="3619835" y="202369"/>
                </a:cubicBezTo>
                <a:cubicBezTo>
                  <a:pt x="3619835" y="204800"/>
                  <a:pt x="3618012" y="206623"/>
                  <a:pt x="3614365" y="207839"/>
                </a:cubicBezTo>
                <a:cubicBezTo>
                  <a:pt x="3611934" y="209054"/>
                  <a:pt x="3610111" y="210269"/>
                  <a:pt x="3608896" y="211485"/>
                </a:cubicBezTo>
                <a:cubicBezTo>
                  <a:pt x="3599172" y="219993"/>
                  <a:pt x="3588233" y="238224"/>
                  <a:pt x="3576079" y="266179"/>
                </a:cubicBezTo>
                <a:cubicBezTo>
                  <a:pt x="3582156" y="257671"/>
                  <a:pt x="3592487" y="257671"/>
                  <a:pt x="3607073" y="266179"/>
                </a:cubicBezTo>
                <a:cubicBezTo>
                  <a:pt x="3613150" y="260102"/>
                  <a:pt x="3619227" y="250379"/>
                  <a:pt x="3625304" y="237009"/>
                </a:cubicBezTo>
                <a:cubicBezTo>
                  <a:pt x="3644751" y="184745"/>
                  <a:pt x="3660552" y="131266"/>
                  <a:pt x="3672706" y="76572"/>
                </a:cubicBezTo>
                <a:cubicBezTo>
                  <a:pt x="3672706" y="71710"/>
                  <a:pt x="3669060" y="67456"/>
                  <a:pt x="3661767" y="63810"/>
                </a:cubicBezTo>
                <a:cubicBezTo>
                  <a:pt x="3653259" y="61379"/>
                  <a:pt x="3649005" y="57733"/>
                  <a:pt x="3649005" y="52871"/>
                </a:cubicBezTo>
                <a:cubicBezTo>
                  <a:pt x="3649005" y="49225"/>
                  <a:pt x="3652043" y="47402"/>
                  <a:pt x="3658121" y="47402"/>
                </a:cubicBezTo>
                <a:cubicBezTo>
                  <a:pt x="3681214" y="52264"/>
                  <a:pt x="3693976" y="58948"/>
                  <a:pt x="3696407" y="67456"/>
                </a:cubicBezTo>
                <a:lnTo>
                  <a:pt x="3696407" y="69280"/>
                </a:lnTo>
                <a:cubicBezTo>
                  <a:pt x="3695191" y="72926"/>
                  <a:pt x="3693368" y="78395"/>
                  <a:pt x="3690937" y="85688"/>
                </a:cubicBezTo>
                <a:cubicBezTo>
                  <a:pt x="3687291" y="95411"/>
                  <a:pt x="3684860" y="103312"/>
                  <a:pt x="3683645" y="109389"/>
                </a:cubicBezTo>
                <a:cubicBezTo>
                  <a:pt x="3672706" y="154360"/>
                  <a:pt x="3659336" y="197507"/>
                  <a:pt x="3643536" y="238832"/>
                </a:cubicBezTo>
                <a:cubicBezTo>
                  <a:pt x="3659336" y="229109"/>
                  <a:pt x="3679998" y="215131"/>
                  <a:pt x="3705522" y="196900"/>
                </a:cubicBezTo>
                <a:cubicBezTo>
                  <a:pt x="3726185" y="182315"/>
                  <a:pt x="3738947" y="173807"/>
                  <a:pt x="3743808" y="171376"/>
                </a:cubicBezTo>
                <a:cubicBezTo>
                  <a:pt x="3752316" y="168945"/>
                  <a:pt x="3756570" y="171983"/>
                  <a:pt x="3756570" y="180491"/>
                </a:cubicBezTo>
                <a:cubicBezTo>
                  <a:pt x="3757786" y="184138"/>
                  <a:pt x="3756570" y="186569"/>
                  <a:pt x="3752924" y="187784"/>
                </a:cubicBezTo>
                <a:cubicBezTo>
                  <a:pt x="3752924" y="188999"/>
                  <a:pt x="3750494" y="189607"/>
                  <a:pt x="3745632" y="189607"/>
                </a:cubicBezTo>
                <a:cubicBezTo>
                  <a:pt x="3734693" y="195684"/>
                  <a:pt x="3714031" y="209054"/>
                  <a:pt x="3683645" y="229716"/>
                </a:cubicBezTo>
                <a:cubicBezTo>
                  <a:pt x="3687291" y="230932"/>
                  <a:pt x="3691545" y="232755"/>
                  <a:pt x="3696407" y="235186"/>
                </a:cubicBezTo>
                <a:cubicBezTo>
                  <a:pt x="3706130" y="238832"/>
                  <a:pt x="3710992" y="242478"/>
                  <a:pt x="3710992" y="246125"/>
                </a:cubicBezTo>
                <a:cubicBezTo>
                  <a:pt x="3710992" y="248555"/>
                  <a:pt x="3709169" y="252202"/>
                  <a:pt x="3705522" y="257063"/>
                </a:cubicBezTo>
                <a:cubicBezTo>
                  <a:pt x="3703092" y="260710"/>
                  <a:pt x="3701876" y="263141"/>
                  <a:pt x="3701876" y="264356"/>
                </a:cubicBezTo>
                <a:cubicBezTo>
                  <a:pt x="3698230" y="283803"/>
                  <a:pt x="3690937" y="305681"/>
                  <a:pt x="3679998" y="329989"/>
                </a:cubicBezTo>
                <a:cubicBezTo>
                  <a:pt x="3712815" y="356729"/>
                  <a:pt x="3738947" y="373137"/>
                  <a:pt x="3758394" y="379214"/>
                </a:cubicBezTo>
                <a:cubicBezTo>
                  <a:pt x="3766902" y="381645"/>
                  <a:pt x="3780271" y="382860"/>
                  <a:pt x="3798503" y="382860"/>
                </a:cubicBezTo>
                <a:cubicBezTo>
                  <a:pt x="3816734" y="382860"/>
                  <a:pt x="3825850" y="385291"/>
                  <a:pt x="3825850" y="390153"/>
                </a:cubicBezTo>
                <a:cubicBezTo>
                  <a:pt x="3825850" y="397446"/>
                  <a:pt x="3820988" y="400484"/>
                  <a:pt x="3811265" y="399269"/>
                </a:cubicBezTo>
                <a:cubicBezTo>
                  <a:pt x="3807619" y="399269"/>
                  <a:pt x="3802757" y="399876"/>
                  <a:pt x="3796680" y="401092"/>
                </a:cubicBezTo>
                <a:cubicBezTo>
                  <a:pt x="3789387" y="402307"/>
                  <a:pt x="3783918" y="402915"/>
                  <a:pt x="3780271" y="402915"/>
                </a:cubicBezTo>
                <a:cubicBezTo>
                  <a:pt x="3768117" y="402915"/>
                  <a:pt x="3755963" y="400484"/>
                  <a:pt x="3743808" y="395622"/>
                </a:cubicBezTo>
                <a:cubicBezTo>
                  <a:pt x="3719500" y="382253"/>
                  <a:pt x="3695799" y="365237"/>
                  <a:pt x="3672706" y="344574"/>
                </a:cubicBezTo>
                <a:cubicBezTo>
                  <a:pt x="3671491" y="345790"/>
                  <a:pt x="3670275" y="348221"/>
                  <a:pt x="3669060" y="351867"/>
                </a:cubicBezTo>
                <a:cubicBezTo>
                  <a:pt x="3666629" y="356729"/>
                  <a:pt x="3664805" y="359767"/>
                  <a:pt x="3663590" y="360983"/>
                </a:cubicBezTo>
                <a:cubicBezTo>
                  <a:pt x="3649005" y="382860"/>
                  <a:pt x="3634420" y="394407"/>
                  <a:pt x="3619835" y="395622"/>
                </a:cubicBezTo>
                <a:cubicBezTo>
                  <a:pt x="3606465" y="394407"/>
                  <a:pt x="3594918" y="390761"/>
                  <a:pt x="3585195" y="384684"/>
                </a:cubicBezTo>
                <a:cubicBezTo>
                  <a:pt x="3582764" y="385899"/>
                  <a:pt x="3579725" y="387722"/>
                  <a:pt x="3576079" y="390153"/>
                </a:cubicBezTo>
                <a:cubicBezTo>
                  <a:pt x="3571218" y="393799"/>
                  <a:pt x="3567571" y="395622"/>
                  <a:pt x="3565140" y="395622"/>
                </a:cubicBezTo>
                <a:cubicBezTo>
                  <a:pt x="3556632" y="395622"/>
                  <a:pt x="3552378" y="393799"/>
                  <a:pt x="3552378" y="390153"/>
                </a:cubicBezTo>
                <a:cubicBezTo>
                  <a:pt x="3553594" y="387722"/>
                  <a:pt x="3554809" y="385291"/>
                  <a:pt x="3556025" y="382860"/>
                </a:cubicBezTo>
                <a:cubicBezTo>
                  <a:pt x="3563317" y="374352"/>
                  <a:pt x="3571825" y="343967"/>
                  <a:pt x="3581549" y="291703"/>
                </a:cubicBezTo>
                <a:cubicBezTo>
                  <a:pt x="3581549" y="288057"/>
                  <a:pt x="3581549" y="286234"/>
                  <a:pt x="3581549" y="286234"/>
                </a:cubicBezTo>
                <a:cubicBezTo>
                  <a:pt x="3580333" y="285018"/>
                  <a:pt x="3578510" y="285018"/>
                  <a:pt x="3576079" y="286234"/>
                </a:cubicBezTo>
                <a:cubicBezTo>
                  <a:pt x="3572433" y="287449"/>
                  <a:pt x="3568787" y="289272"/>
                  <a:pt x="3565140" y="291703"/>
                </a:cubicBezTo>
                <a:cubicBezTo>
                  <a:pt x="3565140" y="292919"/>
                  <a:pt x="3564533" y="294742"/>
                  <a:pt x="3563317" y="297173"/>
                </a:cubicBezTo>
                <a:cubicBezTo>
                  <a:pt x="3562102" y="304465"/>
                  <a:pt x="3557848" y="315404"/>
                  <a:pt x="3550555" y="329989"/>
                </a:cubicBezTo>
                <a:cubicBezTo>
                  <a:pt x="3543263" y="349436"/>
                  <a:pt x="3537185" y="359160"/>
                  <a:pt x="3532324" y="359160"/>
                </a:cubicBezTo>
                <a:cubicBezTo>
                  <a:pt x="3520170" y="362806"/>
                  <a:pt x="3513484" y="349436"/>
                  <a:pt x="3512269" y="319050"/>
                </a:cubicBezTo>
                <a:lnTo>
                  <a:pt x="3479453" y="381037"/>
                </a:lnTo>
                <a:cubicBezTo>
                  <a:pt x="3479453" y="383468"/>
                  <a:pt x="3477629" y="387114"/>
                  <a:pt x="3473983" y="391976"/>
                </a:cubicBezTo>
                <a:cubicBezTo>
                  <a:pt x="3472768" y="394407"/>
                  <a:pt x="3472160" y="395622"/>
                  <a:pt x="3472160" y="395622"/>
                </a:cubicBezTo>
                <a:cubicBezTo>
                  <a:pt x="3472160" y="395622"/>
                  <a:pt x="3470945" y="395622"/>
                  <a:pt x="3468514" y="395622"/>
                </a:cubicBezTo>
                <a:cubicBezTo>
                  <a:pt x="3458790" y="395622"/>
                  <a:pt x="3453928" y="393799"/>
                  <a:pt x="3453928" y="390153"/>
                </a:cubicBezTo>
                <a:lnTo>
                  <a:pt x="3453928" y="386507"/>
                </a:lnTo>
                <a:cubicBezTo>
                  <a:pt x="3453928" y="385291"/>
                  <a:pt x="3456359" y="381037"/>
                  <a:pt x="3461221" y="373745"/>
                </a:cubicBezTo>
                <a:cubicBezTo>
                  <a:pt x="3475806" y="319050"/>
                  <a:pt x="3478845" y="280764"/>
                  <a:pt x="3470337" y="258887"/>
                </a:cubicBezTo>
                <a:cubicBezTo>
                  <a:pt x="3467906" y="261317"/>
                  <a:pt x="3463044" y="264964"/>
                  <a:pt x="3455752" y="269825"/>
                </a:cubicBezTo>
                <a:cubicBezTo>
                  <a:pt x="3420504" y="300211"/>
                  <a:pt x="3396196" y="314796"/>
                  <a:pt x="3382826" y="313581"/>
                </a:cubicBezTo>
                <a:cubicBezTo>
                  <a:pt x="3382826" y="313581"/>
                  <a:pt x="3382218" y="313581"/>
                  <a:pt x="3381003" y="313581"/>
                </a:cubicBezTo>
                <a:cubicBezTo>
                  <a:pt x="3377356" y="314796"/>
                  <a:pt x="3375533" y="313581"/>
                  <a:pt x="3375533" y="309935"/>
                </a:cubicBezTo>
                <a:cubicBezTo>
                  <a:pt x="3399842" y="298996"/>
                  <a:pt x="3428404" y="274687"/>
                  <a:pt x="3461221" y="237009"/>
                </a:cubicBezTo>
                <a:cubicBezTo>
                  <a:pt x="3478237" y="217562"/>
                  <a:pt x="3491607" y="201154"/>
                  <a:pt x="3501330" y="187784"/>
                </a:cubicBezTo>
                <a:cubicBezTo>
                  <a:pt x="3497684" y="186569"/>
                  <a:pt x="3492215" y="185353"/>
                  <a:pt x="3484922" y="184138"/>
                </a:cubicBezTo>
                <a:cubicBezTo>
                  <a:pt x="3478845" y="182922"/>
                  <a:pt x="3473983" y="181707"/>
                  <a:pt x="3470337" y="180491"/>
                </a:cubicBezTo>
                <a:cubicBezTo>
                  <a:pt x="3465475" y="180491"/>
                  <a:pt x="3463044" y="178061"/>
                  <a:pt x="3463044" y="173199"/>
                </a:cubicBezTo>
                <a:cubicBezTo>
                  <a:pt x="3463044" y="170768"/>
                  <a:pt x="3468514" y="163475"/>
                  <a:pt x="3479453" y="151321"/>
                </a:cubicBezTo>
                <a:cubicBezTo>
                  <a:pt x="3496469" y="133090"/>
                  <a:pt x="3504977" y="119720"/>
                  <a:pt x="3504977" y="111212"/>
                </a:cubicBezTo>
                <a:cubicBezTo>
                  <a:pt x="3504977" y="109996"/>
                  <a:pt x="3503761" y="107566"/>
                  <a:pt x="3501330" y="103919"/>
                </a:cubicBezTo>
                <a:cubicBezTo>
                  <a:pt x="3498899" y="100273"/>
                  <a:pt x="3497684" y="97234"/>
                  <a:pt x="3497684" y="94804"/>
                </a:cubicBezTo>
                <a:cubicBezTo>
                  <a:pt x="3498899" y="89942"/>
                  <a:pt x="3501330" y="87511"/>
                  <a:pt x="3504977" y="87511"/>
                </a:cubicBezTo>
                <a:cubicBezTo>
                  <a:pt x="3519562" y="93588"/>
                  <a:pt x="3529285" y="100881"/>
                  <a:pt x="3534147" y="109389"/>
                </a:cubicBezTo>
                <a:cubicBezTo>
                  <a:pt x="3534147" y="114250"/>
                  <a:pt x="3527462" y="125189"/>
                  <a:pt x="3514092" y="142205"/>
                </a:cubicBezTo>
                <a:cubicBezTo>
                  <a:pt x="3504369" y="154360"/>
                  <a:pt x="3499507" y="161652"/>
                  <a:pt x="3499507" y="164083"/>
                </a:cubicBezTo>
                <a:cubicBezTo>
                  <a:pt x="3500722" y="164083"/>
                  <a:pt x="3502546" y="164691"/>
                  <a:pt x="3504977" y="165906"/>
                </a:cubicBezTo>
                <a:cubicBezTo>
                  <a:pt x="3515915" y="169553"/>
                  <a:pt x="3523208" y="173199"/>
                  <a:pt x="3526854" y="176845"/>
                </a:cubicBezTo>
                <a:cubicBezTo>
                  <a:pt x="3528070" y="175630"/>
                  <a:pt x="3528677" y="171376"/>
                  <a:pt x="3528677" y="164083"/>
                </a:cubicBezTo>
                <a:cubicBezTo>
                  <a:pt x="3528677" y="148283"/>
                  <a:pt x="3533539" y="140382"/>
                  <a:pt x="3543263" y="140382"/>
                </a:cubicBezTo>
                <a:cubicBezTo>
                  <a:pt x="3546909" y="140382"/>
                  <a:pt x="3548732" y="144029"/>
                  <a:pt x="3548732" y="151321"/>
                </a:cubicBezTo>
                <a:cubicBezTo>
                  <a:pt x="3548732" y="153752"/>
                  <a:pt x="3548124" y="158006"/>
                  <a:pt x="3546909" y="164083"/>
                </a:cubicBezTo>
                <a:cubicBezTo>
                  <a:pt x="3545694" y="170160"/>
                  <a:pt x="3545694" y="175630"/>
                  <a:pt x="3546909" y="180491"/>
                </a:cubicBezTo>
                <a:cubicBezTo>
                  <a:pt x="3548124" y="179276"/>
                  <a:pt x="3550555" y="177453"/>
                  <a:pt x="3554201" y="175022"/>
                </a:cubicBezTo>
                <a:cubicBezTo>
                  <a:pt x="3561494" y="168945"/>
                  <a:pt x="3566963" y="165299"/>
                  <a:pt x="3570610" y="164083"/>
                </a:cubicBezTo>
                <a:cubicBezTo>
                  <a:pt x="3573041" y="147067"/>
                  <a:pt x="3574864" y="120328"/>
                  <a:pt x="3576079" y="83865"/>
                </a:cubicBezTo>
                <a:cubicBezTo>
                  <a:pt x="3577295" y="71710"/>
                  <a:pt x="3577902" y="62595"/>
                  <a:pt x="3577902" y="56518"/>
                </a:cubicBezTo>
                <a:cubicBezTo>
                  <a:pt x="3577902" y="54087"/>
                  <a:pt x="3574864" y="52264"/>
                  <a:pt x="3568787" y="51048"/>
                </a:cubicBezTo>
                <a:cubicBezTo>
                  <a:pt x="3561494" y="49833"/>
                  <a:pt x="3557848" y="47402"/>
                  <a:pt x="3557848" y="43756"/>
                </a:cubicBezTo>
                <a:cubicBezTo>
                  <a:pt x="3557848" y="40109"/>
                  <a:pt x="3559063" y="37678"/>
                  <a:pt x="3561494" y="36463"/>
                </a:cubicBezTo>
                <a:cubicBezTo>
                  <a:pt x="3562709" y="36463"/>
                  <a:pt x="3565140" y="35855"/>
                  <a:pt x="3568787" y="34640"/>
                </a:cubicBezTo>
                <a:cubicBezTo>
                  <a:pt x="3579725" y="32209"/>
                  <a:pt x="3588233" y="30994"/>
                  <a:pt x="3594311" y="30994"/>
                </a:cubicBezTo>
                <a:close/>
                <a:moveTo>
                  <a:pt x="642156" y="18232"/>
                </a:moveTo>
                <a:lnTo>
                  <a:pt x="645802" y="18232"/>
                </a:lnTo>
                <a:cubicBezTo>
                  <a:pt x="660387" y="23093"/>
                  <a:pt x="674973" y="27347"/>
                  <a:pt x="689558" y="30994"/>
                </a:cubicBezTo>
                <a:cubicBezTo>
                  <a:pt x="690773" y="32209"/>
                  <a:pt x="691989" y="32817"/>
                  <a:pt x="693204" y="32817"/>
                </a:cubicBezTo>
                <a:cubicBezTo>
                  <a:pt x="696850" y="35248"/>
                  <a:pt x="698674" y="37678"/>
                  <a:pt x="698674" y="40109"/>
                </a:cubicBezTo>
                <a:cubicBezTo>
                  <a:pt x="693812" y="55910"/>
                  <a:pt x="679227" y="75357"/>
                  <a:pt x="654918" y="98450"/>
                </a:cubicBezTo>
                <a:cubicBezTo>
                  <a:pt x="631825" y="121543"/>
                  <a:pt x="617240" y="140990"/>
                  <a:pt x="611163" y="156791"/>
                </a:cubicBezTo>
                <a:cubicBezTo>
                  <a:pt x="619671" y="156791"/>
                  <a:pt x="631825" y="154360"/>
                  <a:pt x="647625" y="149498"/>
                </a:cubicBezTo>
                <a:cubicBezTo>
                  <a:pt x="660995" y="145852"/>
                  <a:pt x="670719" y="144029"/>
                  <a:pt x="676796" y="144029"/>
                </a:cubicBezTo>
                <a:cubicBezTo>
                  <a:pt x="680442" y="144029"/>
                  <a:pt x="684088" y="144029"/>
                  <a:pt x="687735" y="144029"/>
                </a:cubicBezTo>
                <a:cubicBezTo>
                  <a:pt x="691381" y="147675"/>
                  <a:pt x="693204" y="151321"/>
                  <a:pt x="693204" y="154967"/>
                </a:cubicBezTo>
                <a:cubicBezTo>
                  <a:pt x="693204" y="174414"/>
                  <a:pt x="691989" y="193253"/>
                  <a:pt x="689558" y="211485"/>
                </a:cubicBezTo>
                <a:cubicBezTo>
                  <a:pt x="705358" y="206623"/>
                  <a:pt x="721767" y="202977"/>
                  <a:pt x="738783" y="200546"/>
                </a:cubicBezTo>
                <a:cubicBezTo>
                  <a:pt x="763091" y="200546"/>
                  <a:pt x="775246" y="206015"/>
                  <a:pt x="775246" y="216954"/>
                </a:cubicBezTo>
                <a:cubicBezTo>
                  <a:pt x="775246" y="218170"/>
                  <a:pt x="774638" y="219993"/>
                  <a:pt x="773422" y="222424"/>
                </a:cubicBezTo>
                <a:cubicBezTo>
                  <a:pt x="743037" y="250379"/>
                  <a:pt x="698066" y="294134"/>
                  <a:pt x="638510" y="353690"/>
                </a:cubicBezTo>
                <a:cubicBezTo>
                  <a:pt x="647018" y="352475"/>
                  <a:pt x="660387" y="350652"/>
                  <a:pt x="678619" y="348221"/>
                </a:cubicBezTo>
                <a:cubicBezTo>
                  <a:pt x="710220" y="343359"/>
                  <a:pt x="732706" y="340928"/>
                  <a:pt x="746075" y="340928"/>
                </a:cubicBezTo>
                <a:cubicBezTo>
                  <a:pt x="761876" y="340928"/>
                  <a:pt x="769776" y="347005"/>
                  <a:pt x="769776" y="359160"/>
                </a:cubicBezTo>
                <a:cubicBezTo>
                  <a:pt x="768561" y="364021"/>
                  <a:pt x="766130" y="367060"/>
                  <a:pt x="762484" y="368275"/>
                </a:cubicBezTo>
                <a:cubicBezTo>
                  <a:pt x="736960" y="367060"/>
                  <a:pt x="698066" y="370098"/>
                  <a:pt x="645802" y="377391"/>
                </a:cubicBezTo>
                <a:cubicBezTo>
                  <a:pt x="626355" y="379822"/>
                  <a:pt x="611770" y="381645"/>
                  <a:pt x="602047" y="382860"/>
                </a:cubicBezTo>
                <a:cubicBezTo>
                  <a:pt x="592323" y="382860"/>
                  <a:pt x="587462" y="379822"/>
                  <a:pt x="587462" y="373745"/>
                </a:cubicBezTo>
                <a:cubicBezTo>
                  <a:pt x="587462" y="370098"/>
                  <a:pt x="591108" y="365237"/>
                  <a:pt x="598401" y="359160"/>
                </a:cubicBezTo>
                <a:cubicBezTo>
                  <a:pt x="616632" y="344574"/>
                  <a:pt x="636079" y="326951"/>
                  <a:pt x="656741" y="306288"/>
                </a:cubicBezTo>
                <a:cubicBezTo>
                  <a:pt x="649449" y="309935"/>
                  <a:pt x="642156" y="309327"/>
                  <a:pt x="634863" y="304465"/>
                </a:cubicBezTo>
                <a:cubicBezTo>
                  <a:pt x="633648" y="304465"/>
                  <a:pt x="631825" y="303858"/>
                  <a:pt x="629394" y="302642"/>
                </a:cubicBezTo>
                <a:cubicBezTo>
                  <a:pt x="605085" y="292919"/>
                  <a:pt x="593539" y="281372"/>
                  <a:pt x="594754" y="268002"/>
                </a:cubicBezTo>
                <a:cubicBezTo>
                  <a:pt x="594754" y="255848"/>
                  <a:pt x="618455" y="239440"/>
                  <a:pt x="665857" y="218777"/>
                </a:cubicBezTo>
                <a:cubicBezTo>
                  <a:pt x="667072" y="202977"/>
                  <a:pt x="667680" y="185961"/>
                  <a:pt x="667680" y="167729"/>
                </a:cubicBezTo>
                <a:cubicBezTo>
                  <a:pt x="643372" y="167729"/>
                  <a:pt x="620278" y="172591"/>
                  <a:pt x="598401" y="182315"/>
                </a:cubicBezTo>
                <a:cubicBezTo>
                  <a:pt x="592323" y="181099"/>
                  <a:pt x="588677" y="178061"/>
                  <a:pt x="587462" y="173199"/>
                </a:cubicBezTo>
                <a:cubicBezTo>
                  <a:pt x="587462" y="161045"/>
                  <a:pt x="595970" y="145852"/>
                  <a:pt x="612986" y="127620"/>
                </a:cubicBezTo>
                <a:cubicBezTo>
                  <a:pt x="619063" y="121543"/>
                  <a:pt x="623317" y="117289"/>
                  <a:pt x="625748" y="114858"/>
                </a:cubicBezTo>
                <a:cubicBezTo>
                  <a:pt x="646410" y="91765"/>
                  <a:pt x="660387" y="71103"/>
                  <a:pt x="667680" y="52871"/>
                </a:cubicBezTo>
                <a:lnTo>
                  <a:pt x="667680" y="51048"/>
                </a:lnTo>
                <a:cubicBezTo>
                  <a:pt x="667680" y="48617"/>
                  <a:pt x="662818" y="45579"/>
                  <a:pt x="653095" y="41932"/>
                </a:cubicBezTo>
                <a:cubicBezTo>
                  <a:pt x="638510" y="37071"/>
                  <a:pt x="631217" y="31601"/>
                  <a:pt x="631217" y="25524"/>
                </a:cubicBezTo>
                <a:cubicBezTo>
                  <a:pt x="631217" y="20662"/>
                  <a:pt x="634863" y="18232"/>
                  <a:pt x="642156" y="18232"/>
                </a:cubicBezTo>
                <a:close/>
                <a:moveTo>
                  <a:pt x="4053743" y="16408"/>
                </a:moveTo>
                <a:cubicBezTo>
                  <a:pt x="4061036" y="17624"/>
                  <a:pt x="4062251" y="18839"/>
                  <a:pt x="4057389" y="20055"/>
                </a:cubicBezTo>
                <a:cubicBezTo>
                  <a:pt x="4054958" y="22486"/>
                  <a:pt x="4053743" y="25524"/>
                  <a:pt x="4053743" y="29170"/>
                </a:cubicBezTo>
                <a:cubicBezTo>
                  <a:pt x="4053743" y="42540"/>
                  <a:pt x="4068936" y="55910"/>
                  <a:pt x="4099322" y="69280"/>
                </a:cubicBezTo>
                <a:cubicBezTo>
                  <a:pt x="4123630" y="81434"/>
                  <a:pt x="4135784" y="91765"/>
                  <a:pt x="4135784" y="100273"/>
                </a:cubicBezTo>
                <a:cubicBezTo>
                  <a:pt x="4135784" y="107566"/>
                  <a:pt x="4129100" y="111212"/>
                  <a:pt x="4115730" y="111212"/>
                </a:cubicBezTo>
                <a:cubicBezTo>
                  <a:pt x="4109653" y="111212"/>
                  <a:pt x="4105398" y="111820"/>
                  <a:pt x="4102968" y="113035"/>
                </a:cubicBezTo>
                <a:cubicBezTo>
                  <a:pt x="4100537" y="114250"/>
                  <a:pt x="4096283" y="115466"/>
                  <a:pt x="4090206" y="116681"/>
                </a:cubicBezTo>
                <a:cubicBezTo>
                  <a:pt x="4084129" y="119112"/>
                  <a:pt x="4079267" y="120935"/>
                  <a:pt x="4075621" y="122151"/>
                </a:cubicBezTo>
                <a:cubicBezTo>
                  <a:pt x="4071974" y="122151"/>
                  <a:pt x="4069544" y="120935"/>
                  <a:pt x="4068328" y="118505"/>
                </a:cubicBezTo>
                <a:cubicBezTo>
                  <a:pt x="4068328" y="114858"/>
                  <a:pt x="4073190" y="110604"/>
                  <a:pt x="4082913" y="105742"/>
                </a:cubicBezTo>
                <a:cubicBezTo>
                  <a:pt x="4091422" y="100881"/>
                  <a:pt x="4095675" y="97234"/>
                  <a:pt x="4095675" y="94804"/>
                </a:cubicBezTo>
                <a:lnTo>
                  <a:pt x="4095675" y="92980"/>
                </a:lnTo>
                <a:cubicBezTo>
                  <a:pt x="4092029" y="90550"/>
                  <a:pt x="4087167" y="87511"/>
                  <a:pt x="4081090" y="83865"/>
                </a:cubicBezTo>
                <a:cubicBezTo>
                  <a:pt x="4050705" y="66849"/>
                  <a:pt x="4036119" y="48617"/>
                  <a:pt x="4037335" y="29170"/>
                </a:cubicBezTo>
                <a:cubicBezTo>
                  <a:pt x="4037335" y="20662"/>
                  <a:pt x="4042804" y="16408"/>
                  <a:pt x="4053743" y="16408"/>
                </a:cubicBezTo>
                <a:close/>
                <a:moveTo>
                  <a:pt x="164083" y="12762"/>
                </a:moveTo>
                <a:cubicBezTo>
                  <a:pt x="166514" y="12762"/>
                  <a:pt x="169552" y="13370"/>
                  <a:pt x="173199" y="14585"/>
                </a:cubicBezTo>
                <a:cubicBezTo>
                  <a:pt x="175629" y="17016"/>
                  <a:pt x="178060" y="18232"/>
                  <a:pt x="180491" y="18232"/>
                </a:cubicBezTo>
                <a:cubicBezTo>
                  <a:pt x="181707" y="18232"/>
                  <a:pt x="185353" y="18839"/>
                  <a:pt x="191430" y="20055"/>
                </a:cubicBezTo>
                <a:cubicBezTo>
                  <a:pt x="198723" y="22486"/>
                  <a:pt x="202369" y="23701"/>
                  <a:pt x="202369" y="23701"/>
                </a:cubicBezTo>
                <a:cubicBezTo>
                  <a:pt x="210877" y="26132"/>
                  <a:pt x="215739" y="30386"/>
                  <a:pt x="216954" y="36463"/>
                </a:cubicBezTo>
                <a:cubicBezTo>
                  <a:pt x="216954" y="37678"/>
                  <a:pt x="216346" y="40109"/>
                  <a:pt x="215131" y="43756"/>
                </a:cubicBezTo>
                <a:cubicBezTo>
                  <a:pt x="212700" y="46186"/>
                  <a:pt x="211485" y="48010"/>
                  <a:pt x="211485" y="49225"/>
                </a:cubicBezTo>
                <a:cubicBezTo>
                  <a:pt x="184745" y="86903"/>
                  <a:pt x="156183" y="121543"/>
                  <a:pt x="125797" y="153144"/>
                </a:cubicBezTo>
                <a:cubicBezTo>
                  <a:pt x="152536" y="142205"/>
                  <a:pt x="176845" y="130051"/>
                  <a:pt x="198723" y="116681"/>
                </a:cubicBezTo>
                <a:cubicBezTo>
                  <a:pt x="208446" y="113035"/>
                  <a:pt x="215131" y="114858"/>
                  <a:pt x="218777" y="122151"/>
                </a:cubicBezTo>
                <a:cubicBezTo>
                  <a:pt x="219993" y="123366"/>
                  <a:pt x="217562" y="127013"/>
                  <a:pt x="211485" y="133090"/>
                </a:cubicBezTo>
                <a:cubicBezTo>
                  <a:pt x="181099" y="151321"/>
                  <a:pt x="160437" y="167729"/>
                  <a:pt x="149498" y="182315"/>
                </a:cubicBezTo>
                <a:cubicBezTo>
                  <a:pt x="151929" y="184745"/>
                  <a:pt x="151929" y="189607"/>
                  <a:pt x="149498" y="196900"/>
                </a:cubicBezTo>
                <a:cubicBezTo>
                  <a:pt x="149498" y="198115"/>
                  <a:pt x="148890" y="199331"/>
                  <a:pt x="147675" y="200546"/>
                </a:cubicBezTo>
                <a:cubicBezTo>
                  <a:pt x="145244" y="207839"/>
                  <a:pt x="144028" y="213308"/>
                  <a:pt x="144028" y="216954"/>
                </a:cubicBezTo>
                <a:cubicBezTo>
                  <a:pt x="139167" y="226678"/>
                  <a:pt x="159829" y="230324"/>
                  <a:pt x="206015" y="227893"/>
                </a:cubicBezTo>
                <a:cubicBezTo>
                  <a:pt x="214523" y="227893"/>
                  <a:pt x="218777" y="231539"/>
                  <a:pt x="218777" y="238832"/>
                </a:cubicBezTo>
                <a:cubicBezTo>
                  <a:pt x="219993" y="243694"/>
                  <a:pt x="216954" y="246732"/>
                  <a:pt x="209662" y="247948"/>
                </a:cubicBezTo>
                <a:cubicBezTo>
                  <a:pt x="180491" y="256456"/>
                  <a:pt x="152536" y="266179"/>
                  <a:pt x="125797" y="277118"/>
                </a:cubicBezTo>
                <a:cubicBezTo>
                  <a:pt x="94196" y="343967"/>
                  <a:pt x="63810" y="388330"/>
                  <a:pt x="34640" y="410208"/>
                </a:cubicBezTo>
                <a:cubicBezTo>
                  <a:pt x="27347" y="416285"/>
                  <a:pt x="19447" y="417500"/>
                  <a:pt x="10939" y="413854"/>
                </a:cubicBezTo>
                <a:cubicBezTo>
                  <a:pt x="6077" y="412638"/>
                  <a:pt x="2431" y="408992"/>
                  <a:pt x="0" y="402915"/>
                </a:cubicBezTo>
                <a:cubicBezTo>
                  <a:pt x="0" y="400484"/>
                  <a:pt x="1823" y="399269"/>
                  <a:pt x="5469" y="399269"/>
                </a:cubicBezTo>
                <a:cubicBezTo>
                  <a:pt x="6685" y="399269"/>
                  <a:pt x="8508" y="399269"/>
                  <a:pt x="10939" y="399269"/>
                </a:cubicBezTo>
                <a:cubicBezTo>
                  <a:pt x="15801" y="400484"/>
                  <a:pt x="19447" y="399876"/>
                  <a:pt x="21878" y="397446"/>
                </a:cubicBezTo>
                <a:cubicBezTo>
                  <a:pt x="42540" y="385291"/>
                  <a:pt x="66849" y="349436"/>
                  <a:pt x="94803" y="289880"/>
                </a:cubicBezTo>
                <a:cubicBezTo>
                  <a:pt x="92373" y="291096"/>
                  <a:pt x="88119" y="292919"/>
                  <a:pt x="82041" y="295350"/>
                </a:cubicBezTo>
                <a:cubicBezTo>
                  <a:pt x="68672" y="301427"/>
                  <a:pt x="58948" y="306288"/>
                  <a:pt x="52871" y="309935"/>
                </a:cubicBezTo>
                <a:cubicBezTo>
                  <a:pt x="35855" y="313581"/>
                  <a:pt x="29170" y="308719"/>
                  <a:pt x="32817" y="295350"/>
                </a:cubicBezTo>
                <a:cubicBezTo>
                  <a:pt x="57125" y="267395"/>
                  <a:pt x="81434" y="237009"/>
                  <a:pt x="105742" y="204192"/>
                </a:cubicBezTo>
                <a:cubicBezTo>
                  <a:pt x="105742" y="202977"/>
                  <a:pt x="104527" y="201154"/>
                  <a:pt x="102096" y="198723"/>
                </a:cubicBezTo>
                <a:cubicBezTo>
                  <a:pt x="99665" y="196292"/>
                  <a:pt x="98450" y="194469"/>
                  <a:pt x="98450" y="193253"/>
                </a:cubicBezTo>
                <a:cubicBezTo>
                  <a:pt x="98450" y="188392"/>
                  <a:pt x="105742" y="184745"/>
                  <a:pt x="120327" y="182315"/>
                </a:cubicBezTo>
                <a:cubicBezTo>
                  <a:pt x="125189" y="182315"/>
                  <a:pt x="128835" y="181707"/>
                  <a:pt x="131266" y="180491"/>
                </a:cubicBezTo>
                <a:cubicBezTo>
                  <a:pt x="131266" y="180491"/>
                  <a:pt x="132482" y="178668"/>
                  <a:pt x="134913" y="175022"/>
                </a:cubicBezTo>
                <a:cubicBezTo>
                  <a:pt x="139774" y="170160"/>
                  <a:pt x="142813" y="167122"/>
                  <a:pt x="144028" y="165906"/>
                </a:cubicBezTo>
                <a:cubicBezTo>
                  <a:pt x="130659" y="168337"/>
                  <a:pt x="109996" y="176237"/>
                  <a:pt x="82041" y="189607"/>
                </a:cubicBezTo>
                <a:cubicBezTo>
                  <a:pt x="63810" y="199331"/>
                  <a:pt x="51656" y="204800"/>
                  <a:pt x="45579" y="206015"/>
                </a:cubicBezTo>
                <a:cubicBezTo>
                  <a:pt x="27347" y="210877"/>
                  <a:pt x="17624" y="206623"/>
                  <a:pt x="16408" y="193253"/>
                </a:cubicBezTo>
                <a:cubicBezTo>
                  <a:pt x="15193" y="187176"/>
                  <a:pt x="17624" y="184138"/>
                  <a:pt x="23701" y="184138"/>
                </a:cubicBezTo>
                <a:cubicBezTo>
                  <a:pt x="26132" y="184138"/>
                  <a:pt x="28563" y="184745"/>
                  <a:pt x="30993" y="185961"/>
                </a:cubicBezTo>
                <a:cubicBezTo>
                  <a:pt x="33424" y="187176"/>
                  <a:pt x="35247" y="187784"/>
                  <a:pt x="36463" y="187784"/>
                </a:cubicBezTo>
                <a:cubicBezTo>
                  <a:pt x="65633" y="179276"/>
                  <a:pt x="92373" y="168337"/>
                  <a:pt x="116681" y="154967"/>
                </a:cubicBezTo>
                <a:cubicBezTo>
                  <a:pt x="110604" y="153752"/>
                  <a:pt x="109996" y="150106"/>
                  <a:pt x="114858" y="144029"/>
                </a:cubicBezTo>
                <a:cubicBezTo>
                  <a:pt x="140382" y="116074"/>
                  <a:pt x="163475" y="85080"/>
                  <a:pt x="184137" y="51048"/>
                </a:cubicBezTo>
                <a:cubicBezTo>
                  <a:pt x="186568" y="43756"/>
                  <a:pt x="185353" y="38894"/>
                  <a:pt x="180491" y="36463"/>
                </a:cubicBezTo>
                <a:cubicBezTo>
                  <a:pt x="178060" y="35248"/>
                  <a:pt x="173806" y="33424"/>
                  <a:pt x="167729" y="30994"/>
                </a:cubicBezTo>
                <a:cubicBezTo>
                  <a:pt x="158006" y="27347"/>
                  <a:pt x="152536" y="24309"/>
                  <a:pt x="151321" y="21878"/>
                </a:cubicBezTo>
                <a:cubicBezTo>
                  <a:pt x="154967" y="15801"/>
                  <a:pt x="159221" y="12762"/>
                  <a:pt x="164083" y="12762"/>
                </a:cubicBezTo>
                <a:close/>
                <a:moveTo>
                  <a:pt x="4582864" y="10939"/>
                </a:moveTo>
                <a:cubicBezTo>
                  <a:pt x="4599880" y="13370"/>
                  <a:pt x="4609604" y="20662"/>
                  <a:pt x="4612034" y="32817"/>
                </a:cubicBezTo>
                <a:cubicBezTo>
                  <a:pt x="4612034" y="38894"/>
                  <a:pt x="4605350" y="48010"/>
                  <a:pt x="4591980" y="60164"/>
                </a:cubicBezTo>
                <a:cubicBezTo>
                  <a:pt x="4588334" y="63810"/>
                  <a:pt x="4585903" y="66241"/>
                  <a:pt x="4584688" y="67456"/>
                </a:cubicBezTo>
                <a:cubicBezTo>
                  <a:pt x="4570102" y="85688"/>
                  <a:pt x="4559163" y="102096"/>
                  <a:pt x="4551870" y="116681"/>
                </a:cubicBezTo>
                <a:cubicBezTo>
                  <a:pt x="4554302" y="116681"/>
                  <a:pt x="4557948" y="116074"/>
                  <a:pt x="4562810" y="114858"/>
                </a:cubicBezTo>
                <a:cubicBezTo>
                  <a:pt x="4566456" y="113643"/>
                  <a:pt x="4569494" y="113035"/>
                  <a:pt x="4571925" y="113035"/>
                </a:cubicBezTo>
                <a:cubicBezTo>
                  <a:pt x="4579218" y="113035"/>
                  <a:pt x="4582864" y="114858"/>
                  <a:pt x="4582864" y="118505"/>
                </a:cubicBezTo>
                <a:cubicBezTo>
                  <a:pt x="4584080" y="129443"/>
                  <a:pt x="4583472" y="134913"/>
                  <a:pt x="4581041" y="134913"/>
                </a:cubicBezTo>
                <a:cubicBezTo>
                  <a:pt x="4568886" y="137344"/>
                  <a:pt x="4552478" y="144636"/>
                  <a:pt x="4531816" y="156791"/>
                </a:cubicBezTo>
                <a:cubicBezTo>
                  <a:pt x="4523308" y="160437"/>
                  <a:pt x="4517231" y="163475"/>
                  <a:pt x="4513584" y="165906"/>
                </a:cubicBezTo>
                <a:cubicBezTo>
                  <a:pt x="4511154" y="167122"/>
                  <a:pt x="4505684" y="170160"/>
                  <a:pt x="4497176" y="175022"/>
                </a:cubicBezTo>
                <a:cubicBezTo>
                  <a:pt x="4481376" y="185961"/>
                  <a:pt x="4471652" y="191430"/>
                  <a:pt x="4468006" y="191430"/>
                </a:cubicBezTo>
                <a:cubicBezTo>
                  <a:pt x="4466790" y="191430"/>
                  <a:pt x="4466183" y="190215"/>
                  <a:pt x="4466183" y="187784"/>
                </a:cubicBezTo>
                <a:cubicBezTo>
                  <a:pt x="4466183" y="185353"/>
                  <a:pt x="4467398" y="183530"/>
                  <a:pt x="4469829" y="182315"/>
                </a:cubicBezTo>
                <a:cubicBezTo>
                  <a:pt x="4469829" y="183530"/>
                  <a:pt x="4470436" y="183530"/>
                  <a:pt x="4471652" y="182315"/>
                </a:cubicBezTo>
                <a:cubicBezTo>
                  <a:pt x="4472868" y="179884"/>
                  <a:pt x="4475906" y="176845"/>
                  <a:pt x="4480768" y="173199"/>
                </a:cubicBezTo>
                <a:cubicBezTo>
                  <a:pt x="4485630" y="169553"/>
                  <a:pt x="4488668" y="166514"/>
                  <a:pt x="4489884" y="164083"/>
                </a:cubicBezTo>
                <a:cubicBezTo>
                  <a:pt x="4489884" y="162868"/>
                  <a:pt x="4487453" y="160437"/>
                  <a:pt x="4482591" y="156791"/>
                </a:cubicBezTo>
                <a:cubicBezTo>
                  <a:pt x="4476514" y="153144"/>
                  <a:pt x="4472868" y="150713"/>
                  <a:pt x="4471652" y="149498"/>
                </a:cubicBezTo>
                <a:cubicBezTo>
                  <a:pt x="4469222" y="144636"/>
                  <a:pt x="4466790" y="137344"/>
                  <a:pt x="4464360" y="127620"/>
                </a:cubicBezTo>
                <a:cubicBezTo>
                  <a:pt x="4461929" y="121543"/>
                  <a:pt x="4460106" y="116681"/>
                  <a:pt x="4458890" y="113035"/>
                </a:cubicBezTo>
                <a:cubicBezTo>
                  <a:pt x="4457674" y="110604"/>
                  <a:pt x="4455852" y="107566"/>
                  <a:pt x="4453421" y="103919"/>
                </a:cubicBezTo>
                <a:cubicBezTo>
                  <a:pt x="4447344" y="97842"/>
                  <a:pt x="4444305" y="92373"/>
                  <a:pt x="4444305" y="87511"/>
                </a:cubicBezTo>
                <a:cubicBezTo>
                  <a:pt x="4443090" y="83865"/>
                  <a:pt x="4443698" y="81434"/>
                  <a:pt x="4446128" y="80218"/>
                </a:cubicBezTo>
                <a:cubicBezTo>
                  <a:pt x="4448559" y="79003"/>
                  <a:pt x="4451598" y="79611"/>
                  <a:pt x="4455244" y="82042"/>
                </a:cubicBezTo>
                <a:cubicBezTo>
                  <a:pt x="4466183" y="85688"/>
                  <a:pt x="4474691" y="95411"/>
                  <a:pt x="4480768" y="111212"/>
                </a:cubicBezTo>
                <a:cubicBezTo>
                  <a:pt x="4485630" y="130659"/>
                  <a:pt x="4491100" y="140382"/>
                  <a:pt x="4497176" y="140382"/>
                </a:cubicBezTo>
                <a:cubicBezTo>
                  <a:pt x="4506900" y="139167"/>
                  <a:pt x="4515408" y="134913"/>
                  <a:pt x="4522700" y="127620"/>
                </a:cubicBezTo>
                <a:cubicBezTo>
                  <a:pt x="4537286" y="98450"/>
                  <a:pt x="4552478" y="73534"/>
                  <a:pt x="4568279" y="52871"/>
                </a:cubicBezTo>
                <a:cubicBezTo>
                  <a:pt x="4559771" y="52871"/>
                  <a:pt x="4550655" y="55302"/>
                  <a:pt x="4540932" y="60164"/>
                </a:cubicBezTo>
                <a:cubicBezTo>
                  <a:pt x="4520270" y="68672"/>
                  <a:pt x="4508115" y="73534"/>
                  <a:pt x="4504469" y="74749"/>
                </a:cubicBezTo>
                <a:cubicBezTo>
                  <a:pt x="4502038" y="75964"/>
                  <a:pt x="4500215" y="77180"/>
                  <a:pt x="4499000" y="78395"/>
                </a:cubicBezTo>
                <a:cubicBezTo>
                  <a:pt x="4497784" y="79611"/>
                  <a:pt x="4496569" y="80218"/>
                  <a:pt x="4495353" y="80218"/>
                </a:cubicBezTo>
                <a:cubicBezTo>
                  <a:pt x="4490492" y="80218"/>
                  <a:pt x="4488060" y="77180"/>
                  <a:pt x="4488060" y="71103"/>
                </a:cubicBezTo>
                <a:cubicBezTo>
                  <a:pt x="4488060" y="63810"/>
                  <a:pt x="4506900" y="54087"/>
                  <a:pt x="4544578" y="41932"/>
                </a:cubicBezTo>
                <a:cubicBezTo>
                  <a:pt x="4561594" y="37071"/>
                  <a:pt x="4571925" y="33424"/>
                  <a:pt x="4575572" y="30994"/>
                </a:cubicBezTo>
                <a:cubicBezTo>
                  <a:pt x="4574356" y="27347"/>
                  <a:pt x="4573748" y="23093"/>
                  <a:pt x="4573748" y="18232"/>
                </a:cubicBezTo>
                <a:cubicBezTo>
                  <a:pt x="4572533" y="14585"/>
                  <a:pt x="4575572" y="12154"/>
                  <a:pt x="4582864" y="10939"/>
                </a:cubicBezTo>
                <a:close/>
                <a:moveTo>
                  <a:pt x="2978237" y="5470"/>
                </a:moveTo>
                <a:cubicBezTo>
                  <a:pt x="2983099" y="5470"/>
                  <a:pt x="2990391" y="8508"/>
                  <a:pt x="3000114" y="14585"/>
                </a:cubicBezTo>
                <a:cubicBezTo>
                  <a:pt x="3007407" y="20662"/>
                  <a:pt x="3012876" y="24309"/>
                  <a:pt x="3016523" y="25524"/>
                </a:cubicBezTo>
                <a:cubicBezTo>
                  <a:pt x="3025031" y="27955"/>
                  <a:pt x="3037185" y="30994"/>
                  <a:pt x="3052986" y="34640"/>
                </a:cubicBezTo>
                <a:cubicBezTo>
                  <a:pt x="3061494" y="38286"/>
                  <a:pt x="3065748" y="43148"/>
                  <a:pt x="3065748" y="49225"/>
                </a:cubicBezTo>
                <a:cubicBezTo>
                  <a:pt x="3065748" y="51656"/>
                  <a:pt x="3064532" y="54087"/>
                  <a:pt x="3062101" y="56518"/>
                </a:cubicBezTo>
                <a:cubicBezTo>
                  <a:pt x="3060886" y="57733"/>
                  <a:pt x="3060278" y="58341"/>
                  <a:pt x="3060278" y="58341"/>
                </a:cubicBezTo>
                <a:cubicBezTo>
                  <a:pt x="3042047" y="60772"/>
                  <a:pt x="3020776" y="70495"/>
                  <a:pt x="2996468" y="87511"/>
                </a:cubicBezTo>
                <a:cubicBezTo>
                  <a:pt x="2978237" y="102096"/>
                  <a:pt x="2964259" y="121543"/>
                  <a:pt x="2954536" y="145852"/>
                </a:cubicBezTo>
                <a:cubicBezTo>
                  <a:pt x="2969121" y="139775"/>
                  <a:pt x="2989783" y="128228"/>
                  <a:pt x="3016523" y="111212"/>
                </a:cubicBezTo>
                <a:cubicBezTo>
                  <a:pt x="3035970" y="99058"/>
                  <a:pt x="3050555" y="90550"/>
                  <a:pt x="3060278" y="85688"/>
                </a:cubicBezTo>
                <a:cubicBezTo>
                  <a:pt x="3062709" y="84472"/>
                  <a:pt x="3066963" y="82649"/>
                  <a:pt x="3073040" y="80218"/>
                </a:cubicBezTo>
                <a:cubicBezTo>
                  <a:pt x="3085195" y="72926"/>
                  <a:pt x="3096133" y="69280"/>
                  <a:pt x="3105857" y="69280"/>
                </a:cubicBezTo>
                <a:cubicBezTo>
                  <a:pt x="3105857" y="69280"/>
                  <a:pt x="3107072" y="69280"/>
                  <a:pt x="3109503" y="69280"/>
                </a:cubicBezTo>
                <a:cubicBezTo>
                  <a:pt x="3135027" y="68064"/>
                  <a:pt x="3147789" y="72926"/>
                  <a:pt x="3147789" y="83865"/>
                </a:cubicBezTo>
                <a:cubicBezTo>
                  <a:pt x="3147789" y="93588"/>
                  <a:pt x="3138066" y="102704"/>
                  <a:pt x="3118619" y="111212"/>
                </a:cubicBezTo>
                <a:cubicBezTo>
                  <a:pt x="3112542" y="113643"/>
                  <a:pt x="3108287" y="115466"/>
                  <a:pt x="3105857" y="116681"/>
                </a:cubicBezTo>
                <a:cubicBezTo>
                  <a:pt x="3104641" y="116681"/>
                  <a:pt x="3088841" y="124582"/>
                  <a:pt x="3058455" y="140382"/>
                </a:cubicBezTo>
                <a:cubicBezTo>
                  <a:pt x="3045085" y="147675"/>
                  <a:pt x="3037185" y="151929"/>
                  <a:pt x="3034754" y="153144"/>
                </a:cubicBezTo>
                <a:cubicBezTo>
                  <a:pt x="3031108" y="155575"/>
                  <a:pt x="3028677" y="156183"/>
                  <a:pt x="3027462" y="154967"/>
                </a:cubicBezTo>
                <a:cubicBezTo>
                  <a:pt x="3027462" y="152537"/>
                  <a:pt x="3028677" y="150106"/>
                  <a:pt x="3031108" y="147675"/>
                </a:cubicBezTo>
                <a:cubicBezTo>
                  <a:pt x="3049339" y="133090"/>
                  <a:pt x="3067571" y="119720"/>
                  <a:pt x="3085802" y="107566"/>
                </a:cubicBezTo>
                <a:cubicBezTo>
                  <a:pt x="3096741" y="101488"/>
                  <a:pt x="3104641" y="96019"/>
                  <a:pt x="3109503" y="91157"/>
                </a:cubicBezTo>
                <a:cubicBezTo>
                  <a:pt x="3114365" y="87511"/>
                  <a:pt x="3110719" y="85688"/>
                  <a:pt x="3098564" y="85688"/>
                </a:cubicBezTo>
                <a:cubicBezTo>
                  <a:pt x="3081548" y="85688"/>
                  <a:pt x="3046300" y="104527"/>
                  <a:pt x="2992822" y="142205"/>
                </a:cubicBezTo>
                <a:cubicBezTo>
                  <a:pt x="2978237" y="153144"/>
                  <a:pt x="2968513" y="159829"/>
                  <a:pt x="2963651" y="162260"/>
                </a:cubicBezTo>
                <a:cubicBezTo>
                  <a:pt x="2953928" y="169553"/>
                  <a:pt x="2943597" y="176237"/>
                  <a:pt x="2932658" y="182315"/>
                </a:cubicBezTo>
                <a:cubicBezTo>
                  <a:pt x="2925365" y="182315"/>
                  <a:pt x="2921719" y="179276"/>
                  <a:pt x="2921719" y="173199"/>
                </a:cubicBezTo>
                <a:cubicBezTo>
                  <a:pt x="2926581" y="134305"/>
                  <a:pt x="2958790" y="93588"/>
                  <a:pt x="3018346" y="51048"/>
                </a:cubicBezTo>
                <a:cubicBezTo>
                  <a:pt x="2986745" y="35248"/>
                  <a:pt x="2971552" y="22486"/>
                  <a:pt x="2972767" y="12762"/>
                </a:cubicBezTo>
                <a:cubicBezTo>
                  <a:pt x="2972767" y="7900"/>
                  <a:pt x="2974590" y="5470"/>
                  <a:pt x="2978237" y="5470"/>
                </a:cubicBezTo>
                <a:close/>
                <a:moveTo>
                  <a:pt x="2487811" y="0"/>
                </a:moveTo>
                <a:lnTo>
                  <a:pt x="2491457" y="0"/>
                </a:lnTo>
                <a:cubicBezTo>
                  <a:pt x="2491457" y="2431"/>
                  <a:pt x="2492065" y="6077"/>
                  <a:pt x="2493280" y="10939"/>
                </a:cubicBezTo>
                <a:cubicBezTo>
                  <a:pt x="2493280" y="19447"/>
                  <a:pt x="2493888" y="24309"/>
                  <a:pt x="2495103" y="25524"/>
                </a:cubicBezTo>
                <a:cubicBezTo>
                  <a:pt x="2502396" y="31601"/>
                  <a:pt x="2524881" y="43148"/>
                  <a:pt x="2562560" y="60164"/>
                </a:cubicBezTo>
                <a:cubicBezTo>
                  <a:pt x="2601453" y="46794"/>
                  <a:pt x="2637916" y="41325"/>
                  <a:pt x="2671948" y="43756"/>
                </a:cubicBezTo>
                <a:cubicBezTo>
                  <a:pt x="2707196" y="47402"/>
                  <a:pt x="2726643" y="57733"/>
                  <a:pt x="2730289" y="74749"/>
                </a:cubicBezTo>
                <a:cubicBezTo>
                  <a:pt x="2731505" y="85688"/>
                  <a:pt x="2716919" y="94196"/>
                  <a:pt x="2686533" y="100273"/>
                </a:cubicBezTo>
                <a:cubicBezTo>
                  <a:pt x="2675595" y="102704"/>
                  <a:pt x="2665871" y="105742"/>
                  <a:pt x="2657363" y="109389"/>
                </a:cubicBezTo>
                <a:cubicBezTo>
                  <a:pt x="2651286" y="111820"/>
                  <a:pt x="2643386" y="113643"/>
                  <a:pt x="2633662" y="114858"/>
                </a:cubicBezTo>
                <a:cubicBezTo>
                  <a:pt x="2626370" y="116074"/>
                  <a:pt x="2620900" y="117289"/>
                  <a:pt x="2617254" y="118505"/>
                </a:cubicBezTo>
                <a:cubicBezTo>
                  <a:pt x="2614823" y="119720"/>
                  <a:pt x="2613000" y="119112"/>
                  <a:pt x="2611785" y="116681"/>
                </a:cubicBezTo>
                <a:cubicBezTo>
                  <a:pt x="2610569" y="115466"/>
                  <a:pt x="2610569" y="114250"/>
                  <a:pt x="2611785" y="113035"/>
                </a:cubicBezTo>
                <a:cubicBezTo>
                  <a:pt x="2613000" y="111820"/>
                  <a:pt x="2618470" y="109389"/>
                  <a:pt x="2628193" y="105742"/>
                </a:cubicBezTo>
                <a:cubicBezTo>
                  <a:pt x="2664656" y="88726"/>
                  <a:pt x="2685318" y="77788"/>
                  <a:pt x="2690180" y="72926"/>
                </a:cubicBezTo>
                <a:cubicBezTo>
                  <a:pt x="2687749" y="65633"/>
                  <a:pt x="2674379" y="61987"/>
                  <a:pt x="2650071" y="61987"/>
                </a:cubicBezTo>
                <a:cubicBezTo>
                  <a:pt x="2586868" y="59556"/>
                  <a:pt x="2515766" y="87511"/>
                  <a:pt x="2436763" y="145852"/>
                </a:cubicBezTo>
                <a:cubicBezTo>
                  <a:pt x="2422178" y="155575"/>
                  <a:pt x="2408808" y="164691"/>
                  <a:pt x="2396653" y="173199"/>
                </a:cubicBezTo>
                <a:cubicBezTo>
                  <a:pt x="2395438" y="174414"/>
                  <a:pt x="2393007" y="177453"/>
                  <a:pt x="2389361" y="182315"/>
                </a:cubicBezTo>
                <a:cubicBezTo>
                  <a:pt x="2378422" y="196900"/>
                  <a:pt x="2369914" y="204192"/>
                  <a:pt x="2363837" y="204192"/>
                </a:cubicBezTo>
                <a:cubicBezTo>
                  <a:pt x="2357760" y="202977"/>
                  <a:pt x="2354113" y="200546"/>
                  <a:pt x="2352898" y="196900"/>
                </a:cubicBezTo>
                <a:cubicBezTo>
                  <a:pt x="2352898" y="189607"/>
                  <a:pt x="2358367" y="178668"/>
                  <a:pt x="2369306" y="164083"/>
                </a:cubicBezTo>
                <a:cubicBezTo>
                  <a:pt x="2375384" y="158006"/>
                  <a:pt x="2379030" y="153752"/>
                  <a:pt x="2380245" y="151321"/>
                </a:cubicBezTo>
                <a:cubicBezTo>
                  <a:pt x="2381461" y="148890"/>
                  <a:pt x="2383284" y="145244"/>
                  <a:pt x="2385715" y="140382"/>
                </a:cubicBezTo>
                <a:cubicBezTo>
                  <a:pt x="2393007" y="125797"/>
                  <a:pt x="2397261" y="113643"/>
                  <a:pt x="2398477" y="103919"/>
                </a:cubicBezTo>
                <a:cubicBezTo>
                  <a:pt x="2400908" y="102704"/>
                  <a:pt x="2403946" y="102096"/>
                  <a:pt x="2407592" y="102096"/>
                </a:cubicBezTo>
                <a:cubicBezTo>
                  <a:pt x="2411239" y="102096"/>
                  <a:pt x="2413062" y="106350"/>
                  <a:pt x="2413062" y="114858"/>
                </a:cubicBezTo>
                <a:cubicBezTo>
                  <a:pt x="2413062" y="117289"/>
                  <a:pt x="2412454" y="122151"/>
                  <a:pt x="2411239" y="129443"/>
                </a:cubicBezTo>
                <a:cubicBezTo>
                  <a:pt x="2410023" y="135520"/>
                  <a:pt x="2409416" y="140382"/>
                  <a:pt x="2409416" y="144029"/>
                </a:cubicBezTo>
                <a:cubicBezTo>
                  <a:pt x="2410631" y="142813"/>
                  <a:pt x="2412454" y="141598"/>
                  <a:pt x="2414885" y="140382"/>
                </a:cubicBezTo>
                <a:cubicBezTo>
                  <a:pt x="2445271" y="123366"/>
                  <a:pt x="2468364" y="108781"/>
                  <a:pt x="2484164" y="96627"/>
                </a:cubicBezTo>
                <a:cubicBezTo>
                  <a:pt x="2481733" y="95411"/>
                  <a:pt x="2480518" y="92980"/>
                  <a:pt x="2480518" y="89334"/>
                </a:cubicBezTo>
                <a:cubicBezTo>
                  <a:pt x="2480518" y="88119"/>
                  <a:pt x="2485380" y="85080"/>
                  <a:pt x="2495103" y="80218"/>
                </a:cubicBezTo>
                <a:cubicBezTo>
                  <a:pt x="2508473" y="72926"/>
                  <a:pt x="2516373" y="67456"/>
                  <a:pt x="2518804" y="63810"/>
                </a:cubicBezTo>
                <a:cubicBezTo>
                  <a:pt x="2518804" y="62595"/>
                  <a:pt x="2517589" y="61987"/>
                  <a:pt x="2515158" y="61987"/>
                </a:cubicBezTo>
                <a:cubicBezTo>
                  <a:pt x="2512727" y="60772"/>
                  <a:pt x="2509688" y="58948"/>
                  <a:pt x="2506042" y="56518"/>
                </a:cubicBezTo>
                <a:cubicBezTo>
                  <a:pt x="2485380" y="49225"/>
                  <a:pt x="2475657" y="38894"/>
                  <a:pt x="2476872" y="25524"/>
                </a:cubicBezTo>
                <a:cubicBezTo>
                  <a:pt x="2476872" y="8508"/>
                  <a:pt x="2480518" y="0"/>
                  <a:pt x="24878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15" name="直接连接符 1214"/>
          <p:cNvCxnSpPr/>
          <p:nvPr/>
        </p:nvCxnSpPr>
        <p:spPr>
          <a:xfrm>
            <a:off x="4235450" y="3650457"/>
            <a:ext cx="7524000" cy="0"/>
          </a:xfrm>
          <a:prstGeom prst="line">
            <a:avLst/>
          </a:prstGeom>
          <a:ln w="2540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4" name="TextBox 263"/>
          <p:cNvSpPr txBox="1"/>
          <p:nvPr/>
        </p:nvSpPr>
        <p:spPr>
          <a:xfrm>
            <a:off x="5663382" y="6535737"/>
            <a:ext cx="6305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此作品受锐普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研究院保护，欢迎转载，但需保留作者版权，否则会被追究版权责任。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013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95833E-6 -2.22222E-6 L 0.06628 -2.22222E-6 " pathEditMode="relative" rAng="0" ptsTypes="AA">
                                      <p:cBhvr>
                                        <p:cTn id="12" dur="4600" fill="hold"/>
                                        <p:tgtEl>
                                          <p:spTgt spid="23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repeatCount="indefinite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-2.22222E-6 L 0.0793 -0.00023 " pathEditMode="relative" rAng="0" ptsTypes="AA">
                                      <p:cBhvr>
                                        <p:cTn id="17" dur="3100" fill="hold"/>
                                        <p:tgtEl>
                                          <p:spTgt spid="25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58" y="-23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7 2.96296E-6 L -0.11263 -0.00023 " pathEditMode="relative" rAng="0" ptsTypes="AA">
                                      <p:cBhvr>
                                        <p:cTn id="22" dur="4000" fill="hold"/>
                                        <p:tgtEl>
                                          <p:spTgt spid="23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38" y="-2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" presetClass="entr" presetSubtype="4" decel="56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56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56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56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56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decel="56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1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56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56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1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50667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1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1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6" grpId="0" animBg="1"/>
      <p:bldP spid="2350" grpId="0" animBg="1"/>
      <p:bldP spid="2350" grpId="1" animBg="1"/>
      <p:bldP spid="2552" grpId="0" animBg="1"/>
      <p:bldP spid="2552" grpId="1" animBg="1"/>
      <p:bldP spid="1187" grpId="0" animBg="1"/>
      <p:bldP spid="1179" grpId="0" animBg="1"/>
      <p:bldP spid="1182" grpId="0" animBg="1"/>
      <p:bldP spid="1184" grpId="0" animBg="1"/>
      <p:bldP spid="2351" grpId="0" animBg="1"/>
      <p:bldP spid="2351" grpId="1" animBg="1"/>
      <p:bldP spid="1225" grpId="0" animBg="1"/>
      <p:bldP spid="26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</a:t>
            </a:r>
            <a:r>
              <a:rPr lang="en-US" altLang="zh-CN" dirty="0" smtClean="0">
                <a:hlinkClick r:id="rId2"/>
              </a:rPr>
              <a:t>www.51pptmoban.com</a:t>
            </a:r>
            <a:r>
              <a:rPr lang="en-US" altLang="zh-CN" dirty="0" smtClean="0"/>
              <a:t>  </a:t>
            </a:r>
            <a:r>
              <a:rPr lang="zh-CN" altLang="en-US" dirty="0" smtClean="0"/>
              <a:t>授权发布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3773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任意多边形 29"/>
          <p:cNvSpPr/>
          <p:nvPr/>
        </p:nvSpPr>
        <p:spPr>
          <a:xfrm flipH="1">
            <a:off x="2410647" y="1720246"/>
            <a:ext cx="1782425" cy="3761113"/>
          </a:xfrm>
          <a:custGeom>
            <a:avLst/>
            <a:gdLst>
              <a:gd name="connsiteX0" fmla="*/ 939222 w 1782425"/>
              <a:gd name="connsiteY0" fmla="*/ 0 h 3761113"/>
              <a:gd name="connsiteX1" fmla="*/ 17335 w 1782425"/>
              <a:gd name="connsiteY1" fmla="*/ 97357 h 3761113"/>
              <a:gd name="connsiteX2" fmla="*/ 0 w 1782425"/>
              <a:gd name="connsiteY2" fmla="*/ 3674448 h 3761113"/>
              <a:gd name="connsiteX3" fmla="*/ 879941 w 1782425"/>
              <a:gd name="connsiteY3" fmla="*/ 3761113 h 3761113"/>
              <a:gd name="connsiteX4" fmla="*/ 884724 w 1782425"/>
              <a:gd name="connsiteY4" fmla="*/ 3757536 h 3761113"/>
              <a:gd name="connsiteX5" fmla="*/ 1782425 w 1782425"/>
              <a:gd name="connsiteY5" fmla="*/ 1854002 h 3761113"/>
              <a:gd name="connsiteX6" fmla="*/ 1059904 w 1782425"/>
              <a:gd name="connsiteY6" fmla="*/ 109683 h 3761113"/>
              <a:gd name="connsiteX7" fmla="*/ 939222 w 1782425"/>
              <a:gd name="connsiteY7" fmla="*/ 0 h 3761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82425" h="3761113">
                <a:moveTo>
                  <a:pt x="939222" y="0"/>
                </a:moveTo>
                <a:lnTo>
                  <a:pt x="17335" y="97357"/>
                </a:lnTo>
                <a:cubicBezTo>
                  <a:pt x="13001" y="1291165"/>
                  <a:pt x="4334" y="2480640"/>
                  <a:pt x="0" y="3674448"/>
                </a:cubicBezTo>
                <a:lnTo>
                  <a:pt x="879941" y="3761113"/>
                </a:lnTo>
                <a:lnTo>
                  <a:pt x="884724" y="3757536"/>
                </a:lnTo>
                <a:cubicBezTo>
                  <a:pt x="1432973" y="3305081"/>
                  <a:pt x="1782425" y="2620351"/>
                  <a:pt x="1782425" y="1854002"/>
                </a:cubicBezTo>
                <a:cubicBezTo>
                  <a:pt x="1782425" y="1172803"/>
                  <a:pt x="1506315" y="556093"/>
                  <a:pt x="1059904" y="109683"/>
                </a:cubicBezTo>
                <a:lnTo>
                  <a:pt x="939222" y="0"/>
                </a:lnTo>
                <a:close/>
              </a:path>
            </a:pathLst>
          </a:custGeom>
          <a:gradFill flip="none" rotWithShape="1">
            <a:gsLst>
              <a:gs pos="0">
                <a:srgbClr val="EA4736"/>
              </a:gs>
              <a:gs pos="22000">
                <a:srgbClr val="E7594B"/>
              </a:gs>
            </a:gsLst>
            <a:lin ang="0" scaled="1"/>
            <a:tileRect/>
          </a:gradFill>
          <a:ln>
            <a:noFill/>
          </a:ln>
          <a:effectLst>
            <a:innerShdw blurRad="127000" dist="50800">
              <a:prstClr val="black">
                <a:alpha val="21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4F1EA"/>
              </a:solidFill>
            </a:endParaRPr>
          </a:p>
        </p:txBody>
      </p:sp>
      <p:sp>
        <p:nvSpPr>
          <p:cNvPr id="29" name="任意多边形 28"/>
          <p:cNvSpPr/>
          <p:nvPr/>
        </p:nvSpPr>
        <p:spPr>
          <a:xfrm flipH="1">
            <a:off x="3253849" y="1107407"/>
            <a:ext cx="4090477" cy="4933680"/>
          </a:xfrm>
          <a:custGeom>
            <a:avLst/>
            <a:gdLst>
              <a:gd name="connsiteX0" fmla="*/ 2466840 w 4090477"/>
              <a:gd name="connsiteY0" fmla="*/ 0 h 4933680"/>
              <a:gd name="connsiteX1" fmla="*/ 0 w 4090477"/>
              <a:gd name="connsiteY1" fmla="*/ 2466840 h 4933680"/>
              <a:gd name="connsiteX2" fmla="*/ 2466840 w 4090477"/>
              <a:gd name="connsiteY2" fmla="*/ 4933680 h 4933680"/>
              <a:gd name="connsiteX3" fmla="*/ 3846074 w 4090477"/>
              <a:gd name="connsiteY3" fmla="*/ 4512382 h 4933680"/>
              <a:gd name="connsiteX4" fmla="*/ 4031196 w 4090477"/>
              <a:gd name="connsiteY4" fmla="*/ 4373951 h 4933680"/>
              <a:gd name="connsiteX5" fmla="*/ 3151255 w 4090477"/>
              <a:gd name="connsiteY5" fmla="*/ 4287286 h 4933680"/>
              <a:gd name="connsiteX6" fmla="*/ 3168590 w 4090477"/>
              <a:gd name="connsiteY6" fmla="*/ 710195 h 4933680"/>
              <a:gd name="connsiteX7" fmla="*/ 4090477 w 4090477"/>
              <a:gd name="connsiteY7" fmla="*/ 612838 h 4933680"/>
              <a:gd name="connsiteX8" fmla="*/ 4035979 w 4090477"/>
              <a:gd name="connsiteY8" fmla="*/ 563306 h 4933680"/>
              <a:gd name="connsiteX9" fmla="*/ 2466840 w 4090477"/>
              <a:gd name="connsiteY9" fmla="*/ 0 h 4933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90477" h="4933680">
                <a:moveTo>
                  <a:pt x="2466840" y="0"/>
                </a:moveTo>
                <a:cubicBezTo>
                  <a:pt x="1104442" y="0"/>
                  <a:pt x="0" y="1104442"/>
                  <a:pt x="0" y="2466840"/>
                </a:cubicBezTo>
                <a:cubicBezTo>
                  <a:pt x="0" y="3829238"/>
                  <a:pt x="1104442" y="4933680"/>
                  <a:pt x="2466840" y="4933680"/>
                </a:cubicBezTo>
                <a:cubicBezTo>
                  <a:pt x="2977739" y="4933680"/>
                  <a:pt x="3452364" y="4778368"/>
                  <a:pt x="3846074" y="4512382"/>
                </a:cubicBezTo>
                <a:lnTo>
                  <a:pt x="4031196" y="4373951"/>
                </a:lnTo>
                <a:lnTo>
                  <a:pt x="3151255" y="4287286"/>
                </a:lnTo>
                <a:cubicBezTo>
                  <a:pt x="3155589" y="3093478"/>
                  <a:pt x="3164256" y="1904003"/>
                  <a:pt x="3168590" y="710195"/>
                </a:cubicBezTo>
                <a:lnTo>
                  <a:pt x="4090477" y="612838"/>
                </a:lnTo>
                <a:lnTo>
                  <a:pt x="4035979" y="563306"/>
                </a:lnTo>
                <a:cubicBezTo>
                  <a:pt x="3609564" y="211397"/>
                  <a:pt x="3062889" y="0"/>
                  <a:pt x="2466840" y="0"/>
                </a:cubicBezTo>
                <a:close/>
              </a:path>
            </a:pathLst>
          </a:custGeom>
          <a:solidFill>
            <a:srgbClr val="D8C3B0"/>
          </a:solidFill>
          <a:ln>
            <a:noFill/>
          </a:ln>
          <a:effectLst>
            <a:innerShdw blurRad="317500">
              <a:prstClr val="black">
                <a:alpha val="4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4F1EA"/>
              </a:solidFill>
            </a:endParaRPr>
          </a:p>
        </p:txBody>
      </p:sp>
      <p:sp>
        <p:nvSpPr>
          <p:cNvPr id="27" name="任意多边形 26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834484 w 12192000"/>
              <a:gd name="connsiteY0" fmla="*/ 1107408 h 6858000"/>
              <a:gd name="connsiteX1" fmla="*/ 2367643 w 12192000"/>
              <a:gd name="connsiteY1" fmla="*/ 3574248 h 6858000"/>
              <a:gd name="connsiteX2" fmla="*/ 4834484 w 12192000"/>
              <a:gd name="connsiteY2" fmla="*/ 6041088 h 6858000"/>
              <a:gd name="connsiteX3" fmla="*/ 7301323 w 12192000"/>
              <a:gd name="connsiteY3" fmla="*/ 3574248 h 6858000"/>
              <a:gd name="connsiteX4" fmla="*/ 4834484 w 12192000"/>
              <a:gd name="connsiteY4" fmla="*/ 1107408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4834484" y="1107408"/>
                </a:moveTo>
                <a:cubicBezTo>
                  <a:pt x="3472085" y="1107408"/>
                  <a:pt x="2367643" y="2211850"/>
                  <a:pt x="2367643" y="3574248"/>
                </a:cubicBezTo>
                <a:cubicBezTo>
                  <a:pt x="2367643" y="4936646"/>
                  <a:pt x="3472085" y="6041088"/>
                  <a:pt x="4834484" y="6041088"/>
                </a:cubicBezTo>
                <a:cubicBezTo>
                  <a:pt x="6196881" y="6041088"/>
                  <a:pt x="7301323" y="4936646"/>
                  <a:pt x="7301323" y="3574248"/>
                </a:cubicBezTo>
                <a:cubicBezTo>
                  <a:pt x="7301323" y="2211850"/>
                  <a:pt x="6196881" y="1107408"/>
                  <a:pt x="4834484" y="110740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AD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任意多边形 18"/>
          <p:cNvSpPr/>
          <p:nvPr/>
        </p:nvSpPr>
        <p:spPr>
          <a:xfrm>
            <a:off x="7527692" y="1607152"/>
            <a:ext cx="2189284" cy="3987201"/>
          </a:xfrm>
          <a:custGeom>
            <a:avLst/>
            <a:gdLst>
              <a:gd name="connsiteX0" fmla="*/ 2010116 w 2176283"/>
              <a:gd name="connsiteY0" fmla="*/ 0 h 3987201"/>
              <a:gd name="connsiteX1" fmla="*/ 2163982 w 2176283"/>
              <a:gd name="connsiteY1" fmla="*/ 223574 h 3987201"/>
              <a:gd name="connsiteX2" fmla="*/ 2176283 w 2176283"/>
              <a:gd name="connsiteY2" fmla="*/ 3821034 h 3987201"/>
              <a:gd name="connsiteX3" fmla="*/ 2014216 w 2176283"/>
              <a:gd name="connsiteY3" fmla="*/ 3987201 h 3987201"/>
              <a:gd name="connsiteX4" fmla="*/ 0 w 2176283"/>
              <a:gd name="connsiteY4" fmla="*/ 3778875 h 3987201"/>
              <a:gd name="connsiteX5" fmla="*/ 0 w 2176283"/>
              <a:gd name="connsiteY5" fmla="*/ 206117 h 3987201"/>
              <a:gd name="connsiteX6" fmla="*/ 8697 w 2176283"/>
              <a:gd name="connsiteY6" fmla="*/ 205022 h 3987201"/>
              <a:gd name="connsiteX0" fmla="*/ 2010116 w 2176283"/>
              <a:gd name="connsiteY0" fmla="*/ 0 h 3987201"/>
              <a:gd name="connsiteX1" fmla="*/ 2163982 w 2176283"/>
              <a:gd name="connsiteY1" fmla="*/ 223574 h 3987201"/>
              <a:gd name="connsiteX2" fmla="*/ 2176283 w 2176283"/>
              <a:gd name="connsiteY2" fmla="*/ 3821034 h 3987201"/>
              <a:gd name="connsiteX3" fmla="*/ 2014216 w 2176283"/>
              <a:gd name="connsiteY3" fmla="*/ 3987201 h 3987201"/>
              <a:gd name="connsiteX4" fmla="*/ 0 w 2176283"/>
              <a:gd name="connsiteY4" fmla="*/ 3778875 h 3987201"/>
              <a:gd name="connsiteX5" fmla="*/ 0 w 2176283"/>
              <a:gd name="connsiteY5" fmla="*/ 206117 h 3987201"/>
              <a:gd name="connsiteX6" fmla="*/ 2010116 w 2176283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3001 w 2189284"/>
              <a:gd name="connsiteY5" fmla="*/ 206117 h 3987201"/>
              <a:gd name="connsiteX6" fmla="*/ 2023117 w 2189284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3001 w 2189284"/>
              <a:gd name="connsiteY5" fmla="*/ 206117 h 3987201"/>
              <a:gd name="connsiteX6" fmla="*/ 2023117 w 2189284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23117 w 2189284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23117 w 2189284"/>
              <a:gd name="connsiteY6" fmla="*/ 0 h 3987201"/>
              <a:gd name="connsiteX0" fmla="*/ 2018784 w 2189284"/>
              <a:gd name="connsiteY0" fmla="*/ 0 h 3974201"/>
              <a:gd name="connsiteX1" fmla="*/ 2176983 w 2189284"/>
              <a:gd name="connsiteY1" fmla="*/ 210574 h 3974201"/>
              <a:gd name="connsiteX2" fmla="*/ 2189284 w 2189284"/>
              <a:gd name="connsiteY2" fmla="*/ 3808034 h 3974201"/>
              <a:gd name="connsiteX3" fmla="*/ 2027217 w 2189284"/>
              <a:gd name="connsiteY3" fmla="*/ 3974201 h 3974201"/>
              <a:gd name="connsiteX4" fmla="*/ 0 w 2189284"/>
              <a:gd name="connsiteY4" fmla="*/ 3774542 h 3974201"/>
              <a:gd name="connsiteX5" fmla="*/ 17335 w 2189284"/>
              <a:gd name="connsiteY5" fmla="*/ 197451 h 3974201"/>
              <a:gd name="connsiteX6" fmla="*/ 2018784 w 2189284"/>
              <a:gd name="connsiteY6" fmla="*/ 0 h 3974201"/>
              <a:gd name="connsiteX0" fmla="*/ 2010116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10116 w 2189284"/>
              <a:gd name="connsiteY6" fmla="*/ 0 h 3987201"/>
              <a:gd name="connsiteX0" fmla="*/ 2010116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10116 w 2189284"/>
              <a:gd name="connsiteY6" fmla="*/ 0 h 3987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89284" h="3987201">
                <a:moveTo>
                  <a:pt x="2010116" y="0"/>
                </a:moveTo>
                <a:cubicBezTo>
                  <a:pt x="2097358" y="0"/>
                  <a:pt x="2176981" y="66624"/>
                  <a:pt x="2176983" y="223574"/>
                </a:cubicBezTo>
                <a:cubicBezTo>
                  <a:pt x="2178350" y="1421361"/>
                  <a:pt x="2187917" y="2623247"/>
                  <a:pt x="2189284" y="3821034"/>
                </a:cubicBezTo>
                <a:cubicBezTo>
                  <a:pt x="2189284" y="3908276"/>
                  <a:pt x="2114459" y="3987201"/>
                  <a:pt x="2027217" y="3987201"/>
                </a:cubicBezTo>
                <a:lnTo>
                  <a:pt x="0" y="3787542"/>
                </a:lnTo>
                <a:cubicBezTo>
                  <a:pt x="4334" y="2593734"/>
                  <a:pt x="13001" y="1404259"/>
                  <a:pt x="17335" y="210451"/>
                </a:cubicBezTo>
                <a:lnTo>
                  <a:pt x="2010116" y="0"/>
                </a:lnTo>
                <a:close/>
              </a:path>
            </a:pathLst>
          </a:custGeom>
          <a:gradFill>
            <a:gsLst>
              <a:gs pos="0">
                <a:srgbClr val="DEDEDE"/>
              </a:gs>
              <a:gs pos="47000">
                <a:schemeClr val="bg1">
                  <a:lumMod val="95000"/>
                </a:schemeClr>
              </a:gs>
            </a:gsLst>
            <a:lin ang="21180000" scaled="0"/>
          </a:gradFill>
          <a:ln>
            <a:noFill/>
          </a:ln>
          <a:effectLst>
            <a:outerShdw blurRad="241300" dist="63500" dir="5400000" algn="t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4F1EA"/>
              </a:solidFill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5844666" y="1580648"/>
            <a:ext cx="2189284" cy="3987201"/>
          </a:xfrm>
          <a:custGeom>
            <a:avLst/>
            <a:gdLst>
              <a:gd name="connsiteX0" fmla="*/ 2010116 w 2176283"/>
              <a:gd name="connsiteY0" fmla="*/ 0 h 3987201"/>
              <a:gd name="connsiteX1" fmla="*/ 2163982 w 2176283"/>
              <a:gd name="connsiteY1" fmla="*/ 223574 h 3987201"/>
              <a:gd name="connsiteX2" fmla="*/ 2176283 w 2176283"/>
              <a:gd name="connsiteY2" fmla="*/ 3821034 h 3987201"/>
              <a:gd name="connsiteX3" fmla="*/ 2014216 w 2176283"/>
              <a:gd name="connsiteY3" fmla="*/ 3987201 h 3987201"/>
              <a:gd name="connsiteX4" fmla="*/ 0 w 2176283"/>
              <a:gd name="connsiteY4" fmla="*/ 3778875 h 3987201"/>
              <a:gd name="connsiteX5" fmla="*/ 0 w 2176283"/>
              <a:gd name="connsiteY5" fmla="*/ 206117 h 3987201"/>
              <a:gd name="connsiteX6" fmla="*/ 8697 w 2176283"/>
              <a:gd name="connsiteY6" fmla="*/ 205022 h 3987201"/>
              <a:gd name="connsiteX0" fmla="*/ 2010116 w 2176283"/>
              <a:gd name="connsiteY0" fmla="*/ 0 h 3987201"/>
              <a:gd name="connsiteX1" fmla="*/ 2163982 w 2176283"/>
              <a:gd name="connsiteY1" fmla="*/ 223574 h 3987201"/>
              <a:gd name="connsiteX2" fmla="*/ 2176283 w 2176283"/>
              <a:gd name="connsiteY2" fmla="*/ 3821034 h 3987201"/>
              <a:gd name="connsiteX3" fmla="*/ 2014216 w 2176283"/>
              <a:gd name="connsiteY3" fmla="*/ 3987201 h 3987201"/>
              <a:gd name="connsiteX4" fmla="*/ 0 w 2176283"/>
              <a:gd name="connsiteY4" fmla="*/ 3778875 h 3987201"/>
              <a:gd name="connsiteX5" fmla="*/ 0 w 2176283"/>
              <a:gd name="connsiteY5" fmla="*/ 206117 h 3987201"/>
              <a:gd name="connsiteX6" fmla="*/ 2010116 w 2176283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3001 w 2189284"/>
              <a:gd name="connsiteY5" fmla="*/ 206117 h 3987201"/>
              <a:gd name="connsiteX6" fmla="*/ 2023117 w 2189284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3001 w 2189284"/>
              <a:gd name="connsiteY5" fmla="*/ 206117 h 3987201"/>
              <a:gd name="connsiteX6" fmla="*/ 2023117 w 2189284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23117 w 2189284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23117 w 2189284"/>
              <a:gd name="connsiteY6" fmla="*/ 0 h 3987201"/>
              <a:gd name="connsiteX0" fmla="*/ 2018784 w 2189284"/>
              <a:gd name="connsiteY0" fmla="*/ 0 h 3974201"/>
              <a:gd name="connsiteX1" fmla="*/ 2176983 w 2189284"/>
              <a:gd name="connsiteY1" fmla="*/ 210574 h 3974201"/>
              <a:gd name="connsiteX2" fmla="*/ 2189284 w 2189284"/>
              <a:gd name="connsiteY2" fmla="*/ 3808034 h 3974201"/>
              <a:gd name="connsiteX3" fmla="*/ 2027217 w 2189284"/>
              <a:gd name="connsiteY3" fmla="*/ 3974201 h 3974201"/>
              <a:gd name="connsiteX4" fmla="*/ 0 w 2189284"/>
              <a:gd name="connsiteY4" fmla="*/ 3774542 h 3974201"/>
              <a:gd name="connsiteX5" fmla="*/ 17335 w 2189284"/>
              <a:gd name="connsiteY5" fmla="*/ 197451 h 3974201"/>
              <a:gd name="connsiteX6" fmla="*/ 2018784 w 2189284"/>
              <a:gd name="connsiteY6" fmla="*/ 0 h 3974201"/>
              <a:gd name="connsiteX0" fmla="*/ 2010116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10116 w 2189284"/>
              <a:gd name="connsiteY6" fmla="*/ 0 h 3987201"/>
              <a:gd name="connsiteX0" fmla="*/ 2010116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10116 w 2189284"/>
              <a:gd name="connsiteY6" fmla="*/ 0 h 3987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89284" h="3987201">
                <a:moveTo>
                  <a:pt x="2010116" y="0"/>
                </a:moveTo>
                <a:cubicBezTo>
                  <a:pt x="2097358" y="0"/>
                  <a:pt x="2176981" y="66624"/>
                  <a:pt x="2176983" y="223574"/>
                </a:cubicBezTo>
                <a:cubicBezTo>
                  <a:pt x="2178350" y="1421361"/>
                  <a:pt x="2187917" y="2623247"/>
                  <a:pt x="2189284" y="3821034"/>
                </a:cubicBezTo>
                <a:cubicBezTo>
                  <a:pt x="2189284" y="3908276"/>
                  <a:pt x="2114459" y="3987201"/>
                  <a:pt x="2027217" y="3987201"/>
                </a:cubicBezTo>
                <a:lnTo>
                  <a:pt x="0" y="3787542"/>
                </a:lnTo>
                <a:cubicBezTo>
                  <a:pt x="4334" y="2593734"/>
                  <a:pt x="13001" y="1404259"/>
                  <a:pt x="17335" y="210451"/>
                </a:cubicBezTo>
                <a:lnTo>
                  <a:pt x="2010116" y="0"/>
                </a:lnTo>
                <a:close/>
              </a:path>
            </a:pathLst>
          </a:custGeom>
          <a:gradFill>
            <a:gsLst>
              <a:gs pos="0">
                <a:srgbClr val="DEDEDE"/>
              </a:gs>
              <a:gs pos="47000">
                <a:schemeClr val="bg1">
                  <a:lumMod val="95000"/>
                </a:schemeClr>
              </a:gs>
            </a:gsLst>
            <a:lin ang="21180000" scaled="0"/>
          </a:gradFill>
          <a:ln>
            <a:noFill/>
          </a:ln>
          <a:effectLst>
            <a:outerShdw blurRad="241300" dist="63500" dir="5400000" algn="t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4F1EA"/>
              </a:solidFill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4161640" y="1607152"/>
            <a:ext cx="2189284" cy="3987201"/>
          </a:xfrm>
          <a:custGeom>
            <a:avLst/>
            <a:gdLst>
              <a:gd name="connsiteX0" fmla="*/ 2010116 w 2176283"/>
              <a:gd name="connsiteY0" fmla="*/ 0 h 3987201"/>
              <a:gd name="connsiteX1" fmla="*/ 2163982 w 2176283"/>
              <a:gd name="connsiteY1" fmla="*/ 223574 h 3987201"/>
              <a:gd name="connsiteX2" fmla="*/ 2176283 w 2176283"/>
              <a:gd name="connsiteY2" fmla="*/ 3821034 h 3987201"/>
              <a:gd name="connsiteX3" fmla="*/ 2014216 w 2176283"/>
              <a:gd name="connsiteY3" fmla="*/ 3987201 h 3987201"/>
              <a:gd name="connsiteX4" fmla="*/ 0 w 2176283"/>
              <a:gd name="connsiteY4" fmla="*/ 3778875 h 3987201"/>
              <a:gd name="connsiteX5" fmla="*/ 0 w 2176283"/>
              <a:gd name="connsiteY5" fmla="*/ 206117 h 3987201"/>
              <a:gd name="connsiteX6" fmla="*/ 8697 w 2176283"/>
              <a:gd name="connsiteY6" fmla="*/ 205022 h 3987201"/>
              <a:gd name="connsiteX0" fmla="*/ 2010116 w 2176283"/>
              <a:gd name="connsiteY0" fmla="*/ 0 h 3987201"/>
              <a:gd name="connsiteX1" fmla="*/ 2163982 w 2176283"/>
              <a:gd name="connsiteY1" fmla="*/ 223574 h 3987201"/>
              <a:gd name="connsiteX2" fmla="*/ 2176283 w 2176283"/>
              <a:gd name="connsiteY2" fmla="*/ 3821034 h 3987201"/>
              <a:gd name="connsiteX3" fmla="*/ 2014216 w 2176283"/>
              <a:gd name="connsiteY3" fmla="*/ 3987201 h 3987201"/>
              <a:gd name="connsiteX4" fmla="*/ 0 w 2176283"/>
              <a:gd name="connsiteY4" fmla="*/ 3778875 h 3987201"/>
              <a:gd name="connsiteX5" fmla="*/ 0 w 2176283"/>
              <a:gd name="connsiteY5" fmla="*/ 206117 h 3987201"/>
              <a:gd name="connsiteX6" fmla="*/ 2010116 w 2176283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3001 w 2189284"/>
              <a:gd name="connsiteY5" fmla="*/ 206117 h 3987201"/>
              <a:gd name="connsiteX6" fmla="*/ 2023117 w 2189284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3001 w 2189284"/>
              <a:gd name="connsiteY5" fmla="*/ 206117 h 3987201"/>
              <a:gd name="connsiteX6" fmla="*/ 2023117 w 2189284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23117 w 2189284"/>
              <a:gd name="connsiteY6" fmla="*/ 0 h 3987201"/>
              <a:gd name="connsiteX0" fmla="*/ 2023117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23117 w 2189284"/>
              <a:gd name="connsiteY6" fmla="*/ 0 h 3987201"/>
              <a:gd name="connsiteX0" fmla="*/ 2018784 w 2189284"/>
              <a:gd name="connsiteY0" fmla="*/ 0 h 3974201"/>
              <a:gd name="connsiteX1" fmla="*/ 2176983 w 2189284"/>
              <a:gd name="connsiteY1" fmla="*/ 210574 h 3974201"/>
              <a:gd name="connsiteX2" fmla="*/ 2189284 w 2189284"/>
              <a:gd name="connsiteY2" fmla="*/ 3808034 h 3974201"/>
              <a:gd name="connsiteX3" fmla="*/ 2027217 w 2189284"/>
              <a:gd name="connsiteY3" fmla="*/ 3974201 h 3974201"/>
              <a:gd name="connsiteX4" fmla="*/ 0 w 2189284"/>
              <a:gd name="connsiteY4" fmla="*/ 3774542 h 3974201"/>
              <a:gd name="connsiteX5" fmla="*/ 17335 w 2189284"/>
              <a:gd name="connsiteY5" fmla="*/ 197451 h 3974201"/>
              <a:gd name="connsiteX6" fmla="*/ 2018784 w 2189284"/>
              <a:gd name="connsiteY6" fmla="*/ 0 h 3974201"/>
              <a:gd name="connsiteX0" fmla="*/ 2010116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10116 w 2189284"/>
              <a:gd name="connsiteY6" fmla="*/ 0 h 3987201"/>
              <a:gd name="connsiteX0" fmla="*/ 2010116 w 2189284"/>
              <a:gd name="connsiteY0" fmla="*/ 0 h 3987201"/>
              <a:gd name="connsiteX1" fmla="*/ 2176983 w 2189284"/>
              <a:gd name="connsiteY1" fmla="*/ 223574 h 3987201"/>
              <a:gd name="connsiteX2" fmla="*/ 2189284 w 2189284"/>
              <a:gd name="connsiteY2" fmla="*/ 3821034 h 3987201"/>
              <a:gd name="connsiteX3" fmla="*/ 2027217 w 2189284"/>
              <a:gd name="connsiteY3" fmla="*/ 3987201 h 3987201"/>
              <a:gd name="connsiteX4" fmla="*/ 0 w 2189284"/>
              <a:gd name="connsiteY4" fmla="*/ 3787542 h 3987201"/>
              <a:gd name="connsiteX5" fmla="*/ 17335 w 2189284"/>
              <a:gd name="connsiteY5" fmla="*/ 210451 h 3987201"/>
              <a:gd name="connsiteX6" fmla="*/ 2010116 w 2189284"/>
              <a:gd name="connsiteY6" fmla="*/ 0 h 3987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89284" h="3987201">
                <a:moveTo>
                  <a:pt x="2010116" y="0"/>
                </a:moveTo>
                <a:cubicBezTo>
                  <a:pt x="2097358" y="0"/>
                  <a:pt x="2176981" y="66624"/>
                  <a:pt x="2176983" y="223574"/>
                </a:cubicBezTo>
                <a:cubicBezTo>
                  <a:pt x="2178350" y="1421361"/>
                  <a:pt x="2187917" y="2623247"/>
                  <a:pt x="2189284" y="3821034"/>
                </a:cubicBezTo>
                <a:cubicBezTo>
                  <a:pt x="2189284" y="3908276"/>
                  <a:pt x="2114459" y="3987201"/>
                  <a:pt x="2027217" y="3987201"/>
                </a:cubicBezTo>
                <a:lnTo>
                  <a:pt x="0" y="3787542"/>
                </a:lnTo>
                <a:cubicBezTo>
                  <a:pt x="4334" y="2593734"/>
                  <a:pt x="13001" y="1404259"/>
                  <a:pt x="17335" y="210451"/>
                </a:cubicBezTo>
                <a:lnTo>
                  <a:pt x="2010116" y="0"/>
                </a:lnTo>
                <a:close/>
              </a:path>
            </a:pathLst>
          </a:custGeom>
          <a:gradFill>
            <a:gsLst>
              <a:gs pos="6000">
                <a:srgbClr val="DEDEDE"/>
              </a:gs>
              <a:gs pos="47000">
                <a:schemeClr val="bg1">
                  <a:lumMod val="95000"/>
                </a:schemeClr>
              </a:gs>
            </a:gsLst>
            <a:lin ang="21180000" scaled="0"/>
          </a:gradFill>
          <a:ln>
            <a:noFill/>
          </a:ln>
          <a:effectLst>
            <a:outerShdw blurRad="241300" dist="63500" dir="5400000" algn="t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4F1EA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21" b="21815"/>
          <a:stretch/>
        </p:blipFill>
        <p:spPr>
          <a:xfrm>
            <a:off x="316992" y="8215215"/>
            <a:ext cx="9964189" cy="5785079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3049453" y="2261924"/>
            <a:ext cx="6881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</a:t>
            </a:r>
            <a:endParaRPr lang="en-US" altLang="zh-CN" sz="2400" b="1" dirty="0" smtClean="0">
              <a:solidFill>
                <a:srgbClr val="FDFDF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2400" b="1" dirty="0" smtClean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输入主标题</a:t>
            </a:r>
            <a:endParaRPr lang="zh-CN" altLang="en-US" sz="2400" b="1" dirty="0">
              <a:solidFill>
                <a:srgbClr val="FDFDF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5123082" y="1965996"/>
            <a:ext cx="954107" cy="1015663"/>
            <a:chOff x="5123082" y="1965996"/>
            <a:chExt cx="954107" cy="1015663"/>
          </a:xfrm>
          <a:scene3d>
            <a:camera prst="orthographicFront">
              <a:rot lat="21000000" lon="1200000" rev="0"/>
            </a:camera>
            <a:lightRig rig="threePt" dir="t"/>
          </a:scene3d>
        </p:grpSpPr>
        <p:sp>
          <p:nvSpPr>
            <p:cNvPr id="34" name="文本框 33"/>
            <p:cNvSpPr txBox="1"/>
            <p:nvPr/>
          </p:nvSpPr>
          <p:spPr>
            <a:xfrm>
              <a:off x="5123082" y="1965996"/>
              <a:ext cx="95410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dist"/>
              <a:r>
                <a:rPr lang="en-US" altLang="zh-CN" sz="6000" dirty="0" smtClean="0">
                  <a:solidFill>
                    <a:srgbClr val="38C0AE"/>
                  </a:solidFill>
                  <a:latin typeface="汉仪大黑简" panose="02010609000101010101" pitchFamily="49" charset="-122"/>
                  <a:ea typeface="汉仪大黑简" panose="02010609000101010101" pitchFamily="49" charset="-122"/>
                </a:rPr>
                <a:t>01</a:t>
              </a:r>
              <a:endParaRPr lang="zh-CN" altLang="en-US" sz="6000" dirty="0">
                <a:solidFill>
                  <a:srgbClr val="38C0AE"/>
                </a:solidFill>
                <a:latin typeface="汉仪大黑简" panose="02010609000101010101" pitchFamily="49" charset="-122"/>
                <a:ea typeface="汉仪大黑简" panose="02010609000101010101" pitchFamily="49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5191305" y="1965996"/>
              <a:ext cx="802226" cy="111834"/>
            </a:xfrm>
            <a:prstGeom prst="rect">
              <a:avLst/>
            </a:prstGeom>
            <a:solidFill>
              <a:srgbClr val="38C0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8C0AE"/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811598" y="1965996"/>
            <a:ext cx="954107" cy="1015663"/>
            <a:chOff x="6811598" y="1965996"/>
            <a:chExt cx="954107" cy="1015663"/>
          </a:xfrm>
          <a:scene3d>
            <a:camera prst="orthographicFront">
              <a:rot lat="21000000" lon="1200000" rev="0"/>
            </a:camera>
            <a:lightRig rig="threePt" dir="t"/>
          </a:scene3d>
        </p:grpSpPr>
        <p:sp>
          <p:nvSpPr>
            <p:cNvPr id="37" name="文本框 36"/>
            <p:cNvSpPr txBox="1"/>
            <p:nvPr/>
          </p:nvSpPr>
          <p:spPr>
            <a:xfrm>
              <a:off x="6811598" y="1965996"/>
              <a:ext cx="95410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dist"/>
              <a:r>
                <a:rPr lang="en-US" altLang="zh-CN" sz="6000" dirty="0" smtClean="0">
                  <a:solidFill>
                    <a:srgbClr val="90A55E"/>
                  </a:solidFill>
                  <a:latin typeface="汉仪大黑简" panose="02010609000101010101" pitchFamily="49" charset="-122"/>
                  <a:ea typeface="汉仪大黑简" panose="02010609000101010101" pitchFamily="49" charset="-122"/>
                </a:rPr>
                <a:t>02</a:t>
              </a:r>
              <a:endParaRPr lang="zh-CN" altLang="en-US" sz="6000" dirty="0">
                <a:solidFill>
                  <a:srgbClr val="90A55E"/>
                </a:solidFill>
                <a:latin typeface="汉仪大黑简" panose="02010609000101010101" pitchFamily="49" charset="-122"/>
                <a:ea typeface="汉仪大黑简" panose="02010609000101010101" pitchFamily="49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6879821" y="1965996"/>
              <a:ext cx="802226" cy="111834"/>
            </a:xfrm>
            <a:prstGeom prst="rect">
              <a:avLst/>
            </a:prstGeom>
            <a:solidFill>
              <a:srgbClr val="90A5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8C0AE"/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8516097" y="1965997"/>
            <a:ext cx="954107" cy="1015663"/>
            <a:chOff x="8516097" y="1965997"/>
            <a:chExt cx="954107" cy="1015663"/>
          </a:xfrm>
          <a:scene3d>
            <a:camera prst="orthographicFront">
              <a:rot lat="21000000" lon="1200000" rev="0"/>
            </a:camera>
            <a:lightRig rig="threePt" dir="t"/>
          </a:scene3d>
        </p:grpSpPr>
        <p:sp>
          <p:nvSpPr>
            <p:cNvPr id="40" name="文本框 39"/>
            <p:cNvSpPr txBox="1"/>
            <p:nvPr/>
          </p:nvSpPr>
          <p:spPr>
            <a:xfrm>
              <a:off x="8516097" y="1965997"/>
              <a:ext cx="95410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dist"/>
              <a:r>
                <a:rPr lang="en-US" altLang="zh-CN" sz="6000" dirty="0" smtClean="0">
                  <a:solidFill>
                    <a:srgbClr val="A498CC"/>
                  </a:solidFill>
                  <a:latin typeface="汉仪大黑简" panose="02010609000101010101" pitchFamily="49" charset="-122"/>
                  <a:ea typeface="汉仪大黑简" panose="02010609000101010101" pitchFamily="49" charset="-122"/>
                </a:rPr>
                <a:t>03</a:t>
              </a:r>
              <a:endParaRPr lang="zh-CN" altLang="en-US" sz="6000" dirty="0">
                <a:solidFill>
                  <a:srgbClr val="A498CC"/>
                </a:solidFill>
                <a:latin typeface="汉仪大黑简" panose="02010609000101010101" pitchFamily="49" charset="-122"/>
                <a:ea typeface="汉仪大黑简" panose="02010609000101010101" pitchFamily="49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8584320" y="1965997"/>
              <a:ext cx="802226" cy="111834"/>
            </a:xfrm>
            <a:prstGeom prst="rect">
              <a:avLst/>
            </a:prstGeom>
            <a:solidFill>
              <a:srgbClr val="9F94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8C0AE"/>
                </a:solidFill>
              </a:endParaRPr>
            </a:p>
          </p:txBody>
        </p:sp>
      </p:grpSp>
      <p:sp>
        <p:nvSpPr>
          <p:cNvPr id="50" name="Freeform 5"/>
          <p:cNvSpPr>
            <a:spLocks noEditPoints="1"/>
          </p:cNvSpPr>
          <p:nvPr/>
        </p:nvSpPr>
        <p:spPr bwMode="auto">
          <a:xfrm>
            <a:off x="6410678" y="3278195"/>
            <a:ext cx="547043" cy="548811"/>
          </a:xfrm>
          <a:custGeom>
            <a:avLst/>
            <a:gdLst>
              <a:gd name="T0" fmla="*/ 16 w 128"/>
              <a:gd name="T1" fmla="*/ 0 h 128"/>
              <a:gd name="T2" fmla="*/ 0 w 128"/>
              <a:gd name="T3" fmla="*/ 112 h 128"/>
              <a:gd name="T4" fmla="*/ 112 w 128"/>
              <a:gd name="T5" fmla="*/ 128 h 128"/>
              <a:gd name="T6" fmla="*/ 128 w 128"/>
              <a:gd name="T7" fmla="*/ 16 h 128"/>
              <a:gd name="T8" fmla="*/ 120 w 128"/>
              <a:gd name="T9" fmla="*/ 112 h 128"/>
              <a:gd name="T10" fmla="*/ 16 w 128"/>
              <a:gd name="T11" fmla="*/ 120 h 128"/>
              <a:gd name="T12" fmla="*/ 8 w 128"/>
              <a:gd name="T13" fmla="*/ 16 h 128"/>
              <a:gd name="T14" fmla="*/ 112 w 128"/>
              <a:gd name="T15" fmla="*/ 8 h 128"/>
              <a:gd name="T16" fmla="*/ 120 w 128"/>
              <a:gd name="T17" fmla="*/ 112 h 128"/>
              <a:gd name="T18" fmla="*/ 28 w 128"/>
              <a:gd name="T19" fmla="*/ 68 h 128"/>
              <a:gd name="T20" fmla="*/ 20 w 128"/>
              <a:gd name="T21" fmla="*/ 100 h 128"/>
              <a:gd name="T22" fmla="*/ 52 w 128"/>
              <a:gd name="T23" fmla="*/ 108 h 128"/>
              <a:gd name="T24" fmla="*/ 60 w 128"/>
              <a:gd name="T25" fmla="*/ 76 h 128"/>
              <a:gd name="T26" fmla="*/ 52 w 128"/>
              <a:gd name="T27" fmla="*/ 100 h 128"/>
              <a:gd name="T28" fmla="*/ 28 w 128"/>
              <a:gd name="T29" fmla="*/ 76 h 128"/>
              <a:gd name="T30" fmla="*/ 52 w 128"/>
              <a:gd name="T31" fmla="*/ 100 h 128"/>
              <a:gd name="T32" fmla="*/ 76 w 128"/>
              <a:gd name="T33" fmla="*/ 68 h 128"/>
              <a:gd name="T34" fmla="*/ 68 w 128"/>
              <a:gd name="T35" fmla="*/ 100 h 128"/>
              <a:gd name="T36" fmla="*/ 100 w 128"/>
              <a:gd name="T37" fmla="*/ 108 h 128"/>
              <a:gd name="T38" fmla="*/ 108 w 128"/>
              <a:gd name="T39" fmla="*/ 76 h 128"/>
              <a:gd name="T40" fmla="*/ 100 w 128"/>
              <a:gd name="T41" fmla="*/ 100 h 128"/>
              <a:gd name="T42" fmla="*/ 76 w 128"/>
              <a:gd name="T43" fmla="*/ 76 h 128"/>
              <a:gd name="T44" fmla="*/ 100 w 128"/>
              <a:gd name="T45" fmla="*/ 100 h 128"/>
              <a:gd name="T46" fmla="*/ 28 w 128"/>
              <a:gd name="T47" fmla="*/ 20 h 128"/>
              <a:gd name="T48" fmla="*/ 20 w 128"/>
              <a:gd name="T49" fmla="*/ 52 h 128"/>
              <a:gd name="T50" fmla="*/ 52 w 128"/>
              <a:gd name="T51" fmla="*/ 60 h 128"/>
              <a:gd name="T52" fmla="*/ 60 w 128"/>
              <a:gd name="T53" fmla="*/ 28 h 128"/>
              <a:gd name="T54" fmla="*/ 52 w 128"/>
              <a:gd name="T55" fmla="*/ 52 h 128"/>
              <a:gd name="T56" fmla="*/ 28 w 128"/>
              <a:gd name="T57" fmla="*/ 28 h 128"/>
              <a:gd name="T58" fmla="*/ 52 w 128"/>
              <a:gd name="T59" fmla="*/ 52 h 128"/>
              <a:gd name="T60" fmla="*/ 76 w 128"/>
              <a:gd name="T61" fmla="*/ 20 h 128"/>
              <a:gd name="T62" fmla="*/ 68 w 128"/>
              <a:gd name="T63" fmla="*/ 52 h 128"/>
              <a:gd name="T64" fmla="*/ 100 w 128"/>
              <a:gd name="T65" fmla="*/ 60 h 128"/>
              <a:gd name="T66" fmla="*/ 108 w 128"/>
              <a:gd name="T67" fmla="*/ 28 h 128"/>
              <a:gd name="T68" fmla="*/ 100 w 128"/>
              <a:gd name="T69" fmla="*/ 52 h 128"/>
              <a:gd name="T70" fmla="*/ 76 w 128"/>
              <a:gd name="T71" fmla="*/ 28 h 128"/>
              <a:gd name="T72" fmla="*/ 100 w 128"/>
              <a:gd name="T73" fmla="*/ 5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8" h="128">
                <a:moveTo>
                  <a:pt x="112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21"/>
                  <a:pt x="7" y="128"/>
                  <a:pt x="16" y="128"/>
                </a:cubicBezTo>
                <a:cubicBezTo>
                  <a:pt x="112" y="128"/>
                  <a:pt x="112" y="128"/>
                  <a:pt x="112" y="128"/>
                </a:cubicBezTo>
                <a:cubicBezTo>
                  <a:pt x="121" y="128"/>
                  <a:pt x="128" y="121"/>
                  <a:pt x="128" y="112"/>
                </a:cubicBezTo>
                <a:cubicBezTo>
                  <a:pt x="128" y="16"/>
                  <a:pt x="128" y="16"/>
                  <a:pt x="128" y="16"/>
                </a:cubicBezTo>
                <a:cubicBezTo>
                  <a:pt x="128" y="7"/>
                  <a:pt x="121" y="0"/>
                  <a:pt x="112" y="0"/>
                </a:cubicBezTo>
                <a:close/>
                <a:moveTo>
                  <a:pt x="120" y="112"/>
                </a:moveTo>
                <a:cubicBezTo>
                  <a:pt x="120" y="116"/>
                  <a:pt x="116" y="120"/>
                  <a:pt x="112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2" y="120"/>
                  <a:pt x="8" y="116"/>
                  <a:pt x="8" y="112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6" y="8"/>
                  <a:pt x="120" y="12"/>
                  <a:pt x="120" y="16"/>
                </a:cubicBezTo>
                <a:lnTo>
                  <a:pt x="120" y="112"/>
                </a:lnTo>
                <a:close/>
                <a:moveTo>
                  <a:pt x="52" y="68"/>
                </a:moveTo>
                <a:cubicBezTo>
                  <a:pt x="28" y="68"/>
                  <a:pt x="28" y="68"/>
                  <a:pt x="28" y="68"/>
                </a:cubicBezTo>
                <a:cubicBezTo>
                  <a:pt x="24" y="68"/>
                  <a:pt x="20" y="72"/>
                  <a:pt x="20" y="76"/>
                </a:cubicBezTo>
                <a:cubicBezTo>
                  <a:pt x="20" y="100"/>
                  <a:pt x="20" y="100"/>
                  <a:pt x="20" y="100"/>
                </a:cubicBezTo>
                <a:cubicBezTo>
                  <a:pt x="20" y="104"/>
                  <a:pt x="24" y="108"/>
                  <a:pt x="28" y="108"/>
                </a:cubicBezTo>
                <a:cubicBezTo>
                  <a:pt x="52" y="108"/>
                  <a:pt x="52" y="108"/>
                  <a:pt x="52" y="108"/>
                </a:cubicBezTo>
                <a:cubicBezTo>
                  <a:pt x="56" y="108"/>
                  <a:pt x="60" y="104"/>
                  <a:pt x="60" y="100"/>
                </a:cubicBezTo>
                <a:cubicBezTo>
                  <a:pt x="60" y="76"/>
                  <a:pt x="60" y="76"/>
                  <a:pt x="60" y="76"/>
                </a:cubicBezTo>
                <a:cubicBezTo>
                  <a:pt x="60" y="72"/>
                  <a:pt x="56" y="68"/>
                  <a:pt x="52" y="68"/>
                </a:cubicBezTo>
                <a:close/>
                <a:moveTo>
                  <a:pt x="52" y="100"/>
                </a:moveTo>
                <a:cubicBezTo>
                  <a:pt x="28" y="100"/>
                  <a:pt x="28" y="100"/>
                  <a:pt x="28" y="100"/>
                </a:cubicBezTo>
                <a:cubicBezTo>
                  <a:pt x="28" y="76"/>
                  <a:pt x="28" y="76"/>
                  <a:pt x="28" y="76"/>
                </a:cubicBezTo>
                <a:cubicBezTo>
                  <a:pt x="52" y="76"/>
                  <a:pt x="52" y="76"/>
                  <a:pt x="52" y="76"/>
                </a:cubicBezTo>
                <a:lnTo>
                  <a:pt x="52" y="100"/>
                </a:lnTo>
                <a:close/>
                <a:moveTo>
                  <a:pt x="100" y="68"/>
                </a:moveTo>
                <a:cubicBezTo>
                  <a:pt x="76" y="68"/>
                  <a:pt x="76" y="68"/>
                  <a:pt x="76" y="68"/>
                </a:cubicBezTo>
                <a:cubicBezTo>
                  <a:pt x="72" y="68"/>
                  <a:pt x="68" y="72"/>
                  <a:pt x="68" y="76"/>
                </a:cubicBezTo>
                <a:cubicBezTo>
                  <a:pt x="68" y="100"/>
                  <a:pt x="68" y="100"/>
                  <a:pt x="68" y="100"/>
                </a:cubicBezTo>
                <a:cubicBezTo>
                  <a:pt x="68" y="104"/>
                  <a:pt x="72" y="108"/>
                  <a:pt x="76" y="108"/>
                </a:cubicBezTo>
                <a:cubicBezTo>
                  <a:pt x="100" y="108"/>
                  <a:pt x="100" y="108"/>
                  <a:pt x="100" y="108"/>
                </a:cubicBezTo>
                <a:cubicBezTo>
                  <a:pt x="104" y="108"/>
                  <a:pt x="108" y="104"/>
                  <a:pt x="108" y="100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108" y="72"/>
                  <a:pt x="104" y="68"/>
                  <a:pt x="100" y="68"/>
                </a:cubicBezTo>
                <a:close/>
                <a:moveTo>
                  <a:pt x="100" y="100"/>
                </a:moveTo>
                <a:cubicBezTo>
                  <a:pt x="76" y="100"/>
                  <a:pt x="76" y="100"/>
                  <a:pt x="76" y="100"/>
                </a:cubicBezTo>
                <a:cubicBezTo>
                  <a:pt x="76" y="76"/>
                  <a:pt x="76" y="76"/>
                  <a:pt x="76" y="76"/>
                </a:cubicBezTo>
                <a:cubicBezTo>
                  <a:pt x="100" y="76"/>
                  <a:pt x="100" y="76"/>
                  <a:pt x="100" y="76"/>
                </a:cubicBezTo>
                <a:lnTo>
                  <a:pt x="100" y="100"/>
                </a:lnTo>
                <a:close/>
                <a:moveTo>
                  <a:pt x="52" y="20"/>
                </a:moveTo>
                <a:cubicBezTo>
                  <a:pt x="28" y="20"/>
                  <a:pt x="28" y="20"/>
                  <a:pt x="28" y="20"/>
                </a:cubicBezTo>
                <a:cubicBezTo>
                  <a:pt x="24" y="20"/>
                  <a:pt x="20" y="24"/>
                  <a:pt x="20" y="28"/>
                </a:cubicBezTo>
                <a:cubicBezTo>
                  <a:pt x="20" y="52"/>
                  <a:pt x="20" y="52"/>
                  <a:pt x="20" y="52"/>
                </a:cubicBezTo>
                <a:cubicBezTo>
                  <a:pt x="20" y="56"/>
                  <a:pt x="24" y="60"/>
                  <a:pt x="28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6" y="60"/>
                  <a:pt x="60" y="56"/>
                  <a:pt x="60" y="52"/>
                </a:cubicBezTo>
                <a:cubicBezTo>
                  <a:pt x="60" y="28"/>
                  <a:pt x="60" y="28"/>
                  <a:pt x="60" y="28"/>
                </a:cubicBezTo>
                <a:cubicBezTo>
                  <a:pt x="60" y="24"/>
                  <a:pt x="56" y="20"/>
                  <a:pt x="52" y="20"/>
                </a:cubicBezTo>
                <a:close/>
                <a:moveTo>
                  <a:pt x="52" y="52"/>
                </a:moveTo>
                <a:cubicBezTo>
                  <a:pt x="28" y="52"/>
                  <a:pt x="28" y="52"/>
                  <a:pt x="28" y="52"/>
                </a:cubicBezTo>
                <a:cubicBezTo>
                  <a:pt x="28" y="28"/>
                  <a:pt x="28" y="28"/>
                  <a:pt x="28" y="28"/>
                </a:cubicBezTo>
                <a:cubicBezTo>
                  <a:pt x="52" y="28"/>
                  <a:pt x="52" y="28"/>
                  <a:pt x="52" y="28"/>
                </a:cubicBezTo>
                <a:lnTo>
                  <a:pt x="52" y="52"/>
                </a:lnTo>
                <a:close/>
                <a:moveTo>
                  <a:pt x="100" y="20"/>
                </a:moveTo>
                <a:cubicBezTo>
                  <a:pt x="76" y="20"/>
                  <a:pt x="76" y="20"/>
                  <a:pt x="76" y="20"/>
                </a:cubicBezTo>
                <a:cubicBezTo>
                  <a:pt x="72" y="20"/>
                  <a:pt x="68" y="24"/>
                  <a:pt x="68" y="28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6"/>
                  <a:pt x="72" y="60"/>
                  <a:pt x="76" y="60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104" y="60"/>
                  <a:pt x="108" y="56"/>
                  <a:pt x="108" y="52"/>
                </a:cubicBezTo>
                <a:cubicBezTo>
                  <a:pt x="108" y="28"/>
                  <a:pt x="108" y="28"/>
                  <a:pt x="108" y="28"/>
                </a:cubicBezTo>
                <a:cubicBezTo>
                  <a:pt x="108" y="24"/>
                  <a:pt x="104" y="20"/>
                  <a:pt x="100" y="20"/>
                </a:cubicBezTo>
                <a:close/>
                <a:moveTo>
                  <a:pt x="100" y="52"/>
                </a:moveTo>
                <a:cubicBezTo>
                  <a:pt x="76" y="52"/>
                  <a:pt x="76" y="52"/>
                  <a:pt x="76" y="52"/>
                </a:cubicBezTo>
                <a:cubicBezTo>
                  <a:pt x="76" y="28"/>
                  <a:pt x="76" y="28"/>
                  <a:pt x="76" y="28"/>
                </a:cubicBezTo>
                <a:cubicBezTo>
                  <a:pt x="100" y="28"/>
                  <a:pt x="100" y="28"/>
                  <a:pt x="100" y="28"/>
                </a:cubicBezTo>
                <a:lnTo>
                  <a:pt x="100" y="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scene3d>
            <a:camera prst="orthographicFront">
              <a:rot lat="330000" lon="1500000" rev="0"/>
            </a:camera>
            <a:lightRig rig="threePt" dir="t"/>
          </a:scene3d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9"/>
          <p:cNvSpPr>
            <a:spLocks noEditPoints="1"/>
          </p:cNvSpPr>
          <p:nvPr/>
        </p:nvSpPr>
        <p:spPr bwMode="auto">
          <a:xfrm>
            <a:off x="4510526" y="3278909"/>
            <a:ext cx="548811" cy="548811"/>
          </a:xfrm>
          <a:custGeom>
            <a:avLst/>
            <a:gdLst>
              <a:gd name="T0" fmla="*/ 12 w 128"/>
              <a:gd name="T1" fmla="*/ 0 h 128"/>
              <a:gd name="T2" fmla="*/ 0 w 128"/>
              <a:gd name="T3" fmla="*/ 48 h 128"/>
              <a:gd name="T4" fmla="*/ 48 w 128"/>
              <a:gd name="T5" fmla="*/ 60 h 128"/>
              <a:gd name="T6" fmla="*/ 60 w 128"/>
              <a:gd name="T7" fmla="*/ 12 h 128"/>
              <a:gd name="T8" fmla="*/ 52 w 128"/>
              <a:gd name="T9" fmla="*/ 48 h 128"/>
              <a:gd name="T10" fmla="*/ 12 w 128"/>
              <a:gd name="T11" fmla="*/ 52 h 128"/>
              <a:gd name="T12" fmla="*/ 8 w 128"/>
              <a:gd name="T13" fmla="*/ 12 h 128"/>
              <a:gd name="T14" fmla="*/ 48 w 128"/>
              <a:gd name="T15" fmla="*/ 8 h 128"/>
              <a:gd name="T16" fmla="*/ 52 w 128"/>
              <a:gd name="T17" fmla="*/ 48 h 128"/>
              <a:gd name="T18" fmla="*/ 80 w 128"/>
              <a:gd name="T19" fmla="*/ 0 h 128"/>
              <a:gd name="T20" fmla="*/ 68 w 128"/>
              <a:gd name="T21" fmla="*/ 48 h 128"/>
              <a:gd name="T22" fmla="*/ 116 w 128"/>
              <a:gd name="T23" fmla="*/ 60 h 128"/>
              <a:gd name="T24" fmla="*/ 128 w 128"/>
              <a:gd name="T25" fmla="*/ 12 h 128"/>
              <a:gd name="T26" fmla="*/ 120 w 128"/>
              <a:gd name="T27" fmla="*/ 48 h 128"/>
              <a:gd name="T28" fmla="*/ 80 w 128"/>
              <a:gd name="T29" fmla="*/ 52 h 128"/>
              <a:gd name="T30" fmla="*/ 76 w 128"/>
              <a:gd name="T31" fmla="*/ 12 h 128"/>
              <a:gd name="T32" fmla="*/ 116 w 128"/>
              <a:gd name="T33" fmla="*/ 8 h 128"/>
              <a:gd name="T34" fmla="*/ 120 w 128"/>
              <a:gd name="T35" fmla="*/ 48 h 128"/>
              <a:gd name="T36" fmla="*/ 12 w 128"/>
              <a:gd name="T37" fmla="*/ 68 h 128"/>
              <a:gd name="T38" fmla="*/ 0 w 128"/>
              <a:gd name="T39" fmla="*/ 116 h 128"/>
              <a:gd name="T40" fmla="*/ 48 w 128"/>
              <a:gd name="T41" fmla="*/ 128 h 128"/>
              <a:gd name="T42" fmla="*/ 60 w 128"/>
              <a:gd name="T43" fmla="*/ 80 h 128"/>
              <a:gd name="T44" fmla="*/ 52 w 128"/>
              <a:gd name="T45" fmla="*/ 116 h 128"/>
              <a:gd name="T46" fmla="*/ 12 w 128"/>
              <a:gd name="T47" fmla="*/ 120 h 128"/>
              <a:gd name="T48" fmla="*/ 8 w 128"/>
              <a:gd name="T49" fmla="*/ 80 h 128"/>
              <a:gd name="T50" fmla="*/ 48 w 128"/>
              <a:gd name="T51" fmla="*/ 76 h 128"/>
              <a:gd name="T52" fmla="*/ 52 w 128"/>
              <a:gd name="T53" fmla="*/ 116 h 128"/>
              <a:gd name="T54" fmla="*/ 80 w 128"/>
              <a:gd name="T55" fmla="*/ 68 h 128"/>
              <a:gd name="T56" fmla="*/ 68 w 128"/>
              <a:gd name="T57" fmla="*/ 116 h 128"/>
              <a:gd name="T58" fmla="*/ 116 w 128"/>
              <a:gd name="T59" fmla="*/ 128 h 128"/>
              <a:gd name="T60" fmla="*/ 128 w 128"/>
              <a:gd name="T61" fmla="*/ 80 h 128"/>
              <a:gd name="T62" fmla="*/ 120 w 128"/>
              <a:gd name="T63" fmla="*/ 116 h 128"/>
              <a:gd name="T64" fmla="*/ 80 w 128"/>
              <a:gd name="T65" fmla="*/ 120 h 128"/>
              <a:gd name="T66" fmla="*/ 76 w 128"/>
              <a:gd name="T67" fmla="*/ 80 h 128"/>
              <a:gd name="T68" fmla="*/ 116 w 128"/>
              <a:gd name="T69" fmla="*/ 76 h 128"/>
              <a:gd name="T70" fmla="*/ 120 w 128"/>
              <a:gd name="T71" fmla="*/ 11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8" h="128">
                <a:moveTo>
                  <a:pt x="48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55"/>
                  <a:pt x="5" y="60"/>
                  <a:pt x="12" y="60"/>
                </a:cubicBezTo>
                <a:cubicBezTo>
                  <a:pt x="48" y="60"/>
                  <a:pt x="48" y="60"/>
                  <a:pt x="48" y="60"/>
                </a:cubicBezTo>
                <a:cubicBezTo>
                  <a:pt x="55" y="60"/>
                  <a:pt x="60" y="55"/>
                  <a:pt x="60" y="48"/>
                </a:cubicBezTo>
                <a:cubicBezTo>
                  <a:pt x="60" y="12"/>
                  <a:pt x="60" y="12"/>
                  <a:pt x="60" y="12"/>
                </a:cubicBezTo>
                <a:cubicBezTo>
                  <a:pt x="60" y="5"/>
                  <a:pt x="55" y="0"/>
                  <a:pt x="48" y="0"/>
                </a:cubicBezTo>
                <a:close/>
                <a:moveTo>
                  <a:pt x="52" y="48"/>
                </a:moveTo>
                <a:cubicBezTo>
                  <a:pt x="52" y="50"/>
                  <a:pt x="50" y="52"/>
                  <a:pt x="48" y="52"/>
                </a:cubicBezTo>
                <a:cubicBezTo>
                  <a:pt x="12" y="52"/>
                  <a:pt x="12" y="52"/>
                  <a:pt x="12" y="52"/>
                </a:cubicBezTo>
                <a:cubicBezTo>
                  <a:pt x="10" y="52"/>
                  <a:pt x="8" y="50"/>
                  <a:pt x="8" y="48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10" y="8"/>
                  <a:pt x="12" y="8"/>
                </a:cubicBezTo>
                <a:cubicBezTo>
                  <a:pt x="48" y="8"/>
                  <a:pt x="48" y="8"/>
                  <a:pt x="48" y="8"/>
                </a:cubicBezTo>
                <a:cubicBezTo>
                  <a:pt x="50" y="8"/>
                  <a:pt x="52" y="10"/>
                  <a:pt x="52" y="12"/>
                </a:cubicBezTo>
                <a:lnTo>
                  <a:pt x="52" y="48"/>
                </a:lnTo>
                <a:close/>
                <a:moveTo>
                  <a:pt x="116" y="0"/>
                </a:moveTo>
                <a:cubicBezTo>
                  <a:pt x="80" y="0"/>
                  <a:pt x="80" y="0"/>
                  <a:pt x="80" y="0"/>
                </a:cubicBezTo>
                <a:cubicBezTo>
                  <a:pt x="73" y="0"/>
                  <a:pt x="68" y="5"/>
                  <a:pt x="68" y="12"/>
                </a:cubicBezTo>
                <a:cubicBezTo>
                  <a:pt x="68" y="48"/>
                  <a:pt x="68" y="48"/>
                  <a:pt x="68" y="48"/>
                </a:cubicBezTo>
                <a:cubicBezTo>
                  <a:pt x="68" y="55"/>
                  <a:pt x="73" y="60"/>
                  <a:pt x="80" y="60"/>
                </a:cubicBezTo>
                <a:cubicBezTo>
                  <a:pt x="116" y="60"/>
                  <a:pt x="116" y="60"/>
                  <a:pt x="116" y="60"/>
                </a:cubicBezTo>
                <a:cubicBezTo>
                  <a:pt x="123" y="60"/>
                  <a:pt x="128" y="55"/>
                  <a:pt x="128" y="48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8" y="5"/>
                  <a:pt x="123" y="0"/>
                  <a:pt x="116" y="0"/>
                </a:cubicBezTo>
                <a:close/>
                <a:moveTo>
                  <a:pt x="120" y="48"/>
                </a:moveTo>
                <a:cubicBezTo>
                  <a:pt x="120" y="50"/>
                  <a:pt x="118" y="52"/>
                  <a:pt x="116" y="52"/>
                </a:cubicBezTo>
                <a:cubicBezTo>
                  <a:pt x="80" y="52"/>
                  <a:pt x="80" y="52"/>
                  <a:pt x="80" y="52"/>
                </a:cubicBezTo>
                <a:cubicBezTo>
                  <a:pt x="78" y="52"/>
                  <a:pt x="76" y="50"/>
                  <a:pt x="76" y="48"/>
                </a:cubicBezTo>
                <a:cubicBezTo>
                  <a:pt x="76" y="12"/>
                  <a:pt x="76" y="12"/>
                  <a:pt x="76" y="12"/>
                </a:cubicBezTo>
                <a:cubicBezTo>
                  <a:pt x="76" y="10"/>
                  <a:pt x="78" y="8"/>
                  <a:pt x="80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8" y="8"/>
                  <a:pt x="120" y="10"/>
                  <a:pt x="120" y="12"/>
                </a:cubicBezTo>
                <a:lnTo>
                  <a:pt x="120" y="48"/>
                </a:lnTo>
                <a:close/>
                <a:moveTo>
                  <a:pt x="48" y="68"/>
                </a:moveTo>
                <a:cubicBezTo>
                  <a:pt x="12" y="68"/>
                  <a:pt x="12" y="68"/>
                  <a:pt x="12" y="68"/>
                </a:cubicBezTo>
                <a:cubicBezTo>
                  <a:pt x="5" y="68"/>
                  <a:pt x="0" y="73"/>
                  <a:pt x="0" y="80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23"/>
                  <a:pt x="5" y="128"/>
                  <a:pt x="12" y="128"/>
                </a:cubicBezTo>
                <a:cubicBezTo>
                  <a:pt x="48" y="128"/>
                  <a:pt x="48" y="128"/>
                  <a:pt x="48" y="128"/>
                </a:cubicBezTo>
                <a:cubicBezTo>
                  <a:pt x="55" y="128"/>
                  <a:pt x="60" y="123"/>
                  <a:pt x="60" y="116"/>
                </a:cubicBezTo>
                <a:cubicBezTo>
                  <a:pt x="60" y="80"/>
                  <a:pt x="60" y="80"/>
                  <a:pt x="60" y="80"/>
                </a:cubicBezTo>
                <a:cubicBezTo>
                  <a:pt x="60" y="73"/>
                  <a:pt x="55" y="68"/>
                  <a:pt x="48" y="68"/>
                </a:cubicBezTo>
                <a:close/>
                <a:moveTo>
                  <a:pt x="52" y="116"/>
                </a:moveTo>
                <a:cubicBezTo>
                  <a:pt x="52" y="118"/>
                  <a:pt x="50" y="120"/>
                  <a:pt x="48" y="120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0" y="120"/>
                  <a:pt x="8" y="118"/>
                  <a:pt x="8" y="116"/>
                </a:cubicBezTo>
                <a:cubicBezTo>
                  <a:pt x="8" y="80"/>
                  <a:pt x="8" y="80"/>
                  <a:pt x="8" y="80"/>
                </a:cubicBezTo>
                <a:cubicBezTo>
                  <a:pt x="8" y="78"/>
                  <a:pt x="10" y="76"/>
                  <a:pt x="12" y="76"/>
                </a:cubicBezTo>
                <a:cubicBezTo>
                  <a:pt x="48" y="76"/>
                  <a:pt x="48" y="76"/>
                  <a:pt x="48" y="76"/>
                </a:cubicBezTo>
                <a:cubicBezTo>
                  <a:pt x="50" y="76"/>
                  <a:pt x="52" y="78"/>
                  <a:pt x="52" y="80"/>
                </a:cubicBezTo>
                <a:lnTo>
                  <a:pt x="52" y="116"/>
                </a:lnTo>
                <a:close/>
                <a:moveTo>
                  <a:pt x="116" y="68"/>
                </a:moveTo>
                <a:cubicBezTo>
                  <a:pt x="80" y="68"/>
                  <a:pt x="80" y="68"/>
                  <a:pt x="80" y="68"/>
                </a:cubicBezTo>
                <a:cubicBezTo>
                  <a:pt x="73" y="68"/>
                  <a:pt x="68" y="73"/>
                  <a:pt x="68" y="80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23"/>
                  <a:pt x="73" y="128"/>
                  <a:pt x="80" y="128"/>
                </a:cubicBezTo>
                <a:cubicBezTo>
                  <a:pt x="116" y="128"/>
                  <a:pt x="116" y="128"/>
                  <a:pt x="116" y="128"/>
                </a:cubicBezTo>
                <a:cubicBezTo>
                  <a:pt x="123" y="128"/>
                  <a:pt x="128" y="123"/>
                  <a:pt x="128" y="116"/>
                </a:cubicBezTo>
                <a:cubicBezTo>
                  <a:pt x="128" y="80"/>
                  <a:pt x="128" y="80"/>
                  <a:pt x="128" y="80"/>
                </a:cubicBezTo>
                <a:cubicBezTo>
                  <a:pt x="128" y="73"/>
                  <a:pt x="123" y="68"/>
                  <a:pt x="116" y="68"/>
                </a:cubicBezTo>
                <a:close/>
                <a:moveTo>
                  <a:pt x="120" y="116"/>
                </a:moveTo>
                <a:cubicBezTo>
                  <a:pt x="120" y="118"/>
                  <a:pt x="118" y="120"/>
                  <a:pt x="116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78" y="120"/>
                  <a:pt x="76" y="118"/>
                  <a:pt x="76" y="116"/>
                </a:cubicBezTo>
                <a:cubicBezTo>
                  <a:pt x="76" y="80"/>
                  <a:pt x="76" y="80"/>
                  <a:pt x="76" y="80"/>
                </a:cubicBezTo>
                <a:cubicBezTo>
                  <a:pt x="76" y="78"/>
                  <a:pt x="78" y="76"/>
                  <a:pt x="80" y="76"/>
                </a:cubicBezTo>
                <a:cubicBezTo>
                  <a:pt x="116" y="76"/>
                  <a:pt x="116" y="76"/>
                  <a:pt x="116" y="76"/>
                </a:cubicBezTo>
                <a:cubicBezTo>
                  <a:pt x="118" y="76"/>
                  <a:pt x="120" y="78"/>
                  <a:pt x="120" y="80"/>
                </a:cubicBezTo>
                <a:lnTo>
                  <a:pt x="120" y="11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scene3d>
            <a:camera prst="orthographicFront">
              <a:rot lat="330000" lon="1500000" rev="0"/>
            </a:camera>
            <a:lightRig rig="threePt" dir="t"/>
          </a:scene3d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4394857" y="3887438"/>
            <a:ext cx="1612467" cy="1282433"/>
            <a:chOff x="4253183" y="3761574"/>
            <a:chExt cx="1612467" cy="1282433"/>
          </a:xfrm>
          <a:scene3d>
            <a:camera prst="orthographicFront">
              <a:rot lat="420000" lon="1500000" rev="0"/>
            </a:camera>
            <a:lightRig rig="threePt" dir="t"/>
          </a:scene3d>
        </p:grpSpPr>
        <p:sp>
          <p:nvSpPr>
            <p:cNvPr id="57" name="文本框 56"/>
            <p:cNvSpPr txBox="1"/>
            <p:nvPr/>
          </p:nvSpPr>
          <p:spPr>
            <a:xfrm>
              <a:off x="4253183" y="3761574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38C0A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dirty="0">
                <a:solidFill>
                  <a:srgbClr val="38C0A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4253183" y="4213010"/>
              <a:ext cx="161246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在此输入说明性内容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在此输入说明性</a:t>
              </a:r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内容在此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输入说明性</a:t>
              </a:r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内容在此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输入说明性</a:t>
              </a:r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内容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280721" y="3880819"/>
            <a:ext cx="1569660" cy="369332"/>
          </a:xfrm>
          <a:prstGeom prst="rect">
            <a:avLst/>
          </a:prstGeom>
          <a:noFill/>
          <a:scene3d>
            <a:camera prst="orthographicFront">
              <a:rot lat="420000" lon="1500000" rev="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9BAE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dirty="0">
              <a:solidFill>
                <a:srgbClr val="9BAE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6280721" y="4332255"/>
            <a:ext cx="1562472" cy="830997"/>
          </a:xfrm>
          <a:prstGeom prst="rect">
            <a:avLst/>
          </a:prstGeom>
          <a:noFill/>
          <a:scene3d>
            <a:camera prst="orthographicFront">
              <a:rot lat="420000" lon="1500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在此输入说明性内容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在此输入说明性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输入说明性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输入说明性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内容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954553" y="3884985"/>
            <a:ext cx="1569660" cy="369332"/>
          </a:xfrm>
          <a:prstGeom prst="rect">
            <a:avLst/>
          </a:prstGeom>
          <a:noFill/>
          <a:scene3d>
            <a:camera prst="orthographicFront">
              <a:rot lat="420000" lon="1500000" rev="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A498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dirty="0">
              <a:solidFill>
                <a:srgbClr val="A498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954553" y="4336421"/>
            <a:ext cx="1569660" cy="830997"/>
          </a:xfrm>
          <a:prstGeom prst="rect">
            <a:avLst/>
          </a:prstGeom>
          <a:noFill/>
          <a:scene3d>
            <a:camera prst="orthographicFront">
              <a:rot lat="420000" lon="1500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在此输入说明性内容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在此输入说明性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输入说明性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输入说明性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内容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8051151" y="3278195"/>
            <a:ext cx="824311" cy="592103"/>
            <a:chOff x="11195540" y="4338987"/>
            <a:chExt cx="824311" cy="592103"/>
          </a:xfrm>
          <a:scene3d>
            <a:camera prst="orthographicFront">
              <a:rot lat="330000" lon="1500000" rev="0"/>
            </a:camera>
            <a:lightRig rig="threePt" dir="t"/>
          </a:scene3d>
        </p:grpSpPr>
        <p:sp>
          <p:nvSpPr>
            <p:cNvPr id="56" name="Freeform 13"/>
            <p:cNvSpPr>
              <a:spLocks noEditPoints="1"/>
            </p:cNvSpPr>
            <p:nvPr/>
          </p:nvSpPr>
          <p:spPr bwMode="auto">
            <a:xfrm>
              <a:off x="11195540" y="4338987"/>
              <a:ext cx="548811" cy="547040"/>
            </a:xfrm>
            <a:custGeom>
              <a:avLst/>
              <a:gdLst>
                <a:gd name="T0" fmla="*/ 128 w 128"/>
                <a:gd name="T1" fmla="*/ 64 h 128"/>
                <a:gd name="T2" fmla="*/ 109 w 128"/>
                <a:gd name="T3" fmla="*/ 48 h 128"/>
                <a:gd name="T4" fmla="*/ 109 w 128"/>
                <a:gd name="T5" fmla="*/ 41 h 128"/>
                <a:gd name="T6" fmla="*/ 109 w 128"/>
                <a:gd name="T7" fmla="*/ 19 h 128"/>
                <a:gd name="T8" fmla="*/ 87 w 128"/>
                <a:gd name="T9" fmla="*/ 19 h 128"/>
                <a:gd name="T10" fmla="*/ 80 w 128"/>
                <a:gd name="T11" fmla="*/ 19 h 128"/>
                <a:gd name="T12" fmla="*/ 64 w 128"/>
                <a:gd name="T13" fmla="*/ 0 h 128"/>
                <a:gd name="T14" fmla="*/ 48 w 128"/>
                <a:gd name="T15" fmla="*/ 19 h 128"/>
                <a:gd name="T16" fmla="*/ 41 w 128"/>
                <a:gd name="T17" fmla="*/ 19 h 128"/>
                <a:gd name="T18" fmla="*/ 19 w 128"/>
                <a:gd name="T19" fmla="*/ 19 h 128"/>
                <a:gd name="T20" fmla="*/ 19 w 128"/>
                <a:gd name="T21" fmla="*/ 41 h 128"/>
                <a:gd name="T22" fmla="*/ 19 w 128"/>
                <a:gd name="T23" fmla="*/ 48 h 128"/>
                <a:gd name="T24" fmla="*/ 0 w 128"/>
                <a:gd name="T25" fmla="*/ 64 h 128"/>
                <a:gd name="T26" fmla="*/ 19 w 128"/>
                <a:gd name="T27" fmla="*/ 80 h 128"/>
                <a:gd name="T28" fmla="*/ 19 w 128"/>
                <a:gd name="T29" fmla="*/ 87 h 128"/>
                <a:gd name="T30" fmla="*/ 19 w 128"/>
                <a:gd name="T31" fmla="*/ 109 h 128"/>
                <a:gd name="T32" fmla="*/ 41 w 128"/>
                <a:gd name="T33" fmla="*/ 109 h 128"/>
                <a:gd name="T34" fmla="*/ 48 w 128"/>
                <a:gd name="T35" fmla="*/ 109 h 128"/>
                <a:gd name="T36" fmla="*/ 64 w 128"/>
                <a:gd name="T37" fmla="*/ 128 h 128"/>
                <a:gd name="T38" fmla="*/ 80 w 128"/>
                <a:gd name="T39" fmla="*/ 109 h 128"/>
                <a:gd name="T40" fmla="*/ 87 w 128"/>
                <a:gd name="T41" fmla="*/ 109 h 128"/>
                <a:gd name="T42" fmla="*/ 109 w 128"/>
                <a:gd name="T43" fmla="*/ 109 h 128"/>
                <a:gd name="T44" fmla="*/ 109 w 128"/>
                <a:gd name="T45" fmla="*/ 87 h 128"/>
                <a:gd name="T46" fmla="*/ 109 w 128"/>
                <a:gd name="T47" fmla="*/ 80 h 128"/>
                <a:gd name="T48" fmla="*/ 104 w 128"/>
                <a:gd name="T49" fmla="*/ 92 h 128"/>
                <a:gd name="T50" fmla="*/ 104 w 128"/>
                <a:gd name="T51" fmla="*/ 104 h 128"/>
                <a:gd name="T52" fmla="*/ 86 w 128"/>
                <a:gd name="T53" fmla="*/ 97 h 128"/>
                <a:gd name="T54" fmla="*/ 75 w 128"/>
                <a:gd name="T55" fmla="*/ 102 h 128"/>
                <a:gd name="T56" fmla="*/ 72 w 128"/>
                <a:gd name="T57" fmla="*/ 112 h 128"/>
                <a:gd name="T58" fmla="*/ 56 w 128"/>
                <a:gd name="T59" fmla="*/ 112 h 128"/>
                <a:gd name="T60" fmla="*/ 53 w 128"/>
                <a:gd name="T61" fmla="*/ 102 h 128"/>
                <a:gd name="T62" fmla="*/ 42 w 128"/>
                <a:gd name="T63" fmla="*/ 97 h 128"/>
                <a:gd name="T64" fmla="*/ 24 w 128"/>
                <a:gd name="T65" fmla="*/ 104 h 128"/>
                <a:gd name="T66" fmla="*/ 24 w 128"/>
                <a:gd name="T67" fmla="*/ 92 h 128"/>
                <a:gd name="T68" fmla="*/ 29 w 128"/>
                <a:gd name="T69" fmla="*/ 83 h 128"/>
                <a:gd name="T70" fmla="*/ 25 w 128"/>
                <a:gd name="T71" fmla="*/ 72 h 128"/>
                <a:gd name="T72" fmla="*/ 8 w 128"/>
                <a:gd name="T73" fmla="*/ 64 h 128"/>
                <a:gd name="T74" fmla="*/ 25 w 128"/>
                <a:gd name="T75" fmla="*/ 56 h 128"/>
                <a:gd name="T76" fmla="*/ 29 w 128"/>
                <a:gd name="T77" fmla="*/ 45 h 128"/>
                <a:gd name="T78" fmla="*/ 24 w 128"/>
                <a:gd name="T79" fmla="*/ 36 h 128"/>
                <a:gd name="T80" fmla="*/ 24 w 128"/>
                <a:gd name="T81" fmla="*/ 24 h 128"/>
                <a:gd name="T82" fmla="*/ 42 w 128"/>
                <a:gd name="T83" fmla="*/ 31 h 128"/>
                <a:gd name="T84" fmla="*/ 53 w 128"/>
                <a:gd name="T85" fmla="*/ 26 h 128"/>
                <a:gd name="T86" fmla="*/ 56 w 128"/>
                <a:gd name="T87" fmla="*/ 16 h 128"/>
                <a:gd name="T88" fmla="*/ 72 w 128"/>
                <a:gd name="T89" fmla="*/ 16 h 128"/>
                <a:gd name="T90" fmla="*/ 75 w 128"/>
                <a:gd name="T91" fmla="*/ 26 h 128"/>
                <a:gd name="T92" fmla="*/ 86 w 128"/>
                <a:gd name="T93" fmla="*/ 31 h 128"/>
                <a:gd name="T94" fmla="*/ 104 w 128"/>
                <a:gd name="T95" fmla="*/ 24 h 128"/>
                <a:gd name="T96" fmla="*/ 104 w 128"/>
                <a:gd name="T97" fmla="*/ 36 h 128"/>
                <a:gd name="T98" fmla="*/ 99 w 128"/>
                <a:gd name="T99" fmla="*/ 45 h 128"/>
                <a:gd name="T100" fmla="*/ 103 w 128"/>
                <a:gd name="T101" fmla="*/ 56 h 128"/>
                <a:gd name="T102" fmla="*/ 120 w 128"/>
                <a:gd name="T103" fmla="*/ 64 h 128"/>
                <a:gd name="T104" fmla="*/ 103 w 128"/>
                <a:gd name="T105" fmla="*/ 72 h 128"/>
                <a:gd name="T106" fmla="*/ 99 w 128"/>
                <a:gd name="T107" fmla="*/ 83 h 128"/>
                <a:gd name="T108" fmla="*/ 104 w 128"/>
                <a:gd name="T109" fmla="*/ 92 h 128"/>
                <a:gd name="T110" fmla="*/ 40 w 128"/>
                <a:gd name="T111" fmla="*/ 64 h 128"/>
                <a:gd name="T112" fmla="*/ 88 w 128"/>
                <a:gd name="T113" fmla="*/ 64 h 128"/>
                <a:gd name="T114" fmla="*/ 64 w 128"/>
                <a:gd name="T115" fmla="*/ 80 h 128"/>
                <a:gd name="T116" fmla="*/ 64 w 128"/>
                <a:gd name="T117" fmla="*/ 48 h 128"/>
                <a:gd name="T118" fmla="*/ 64 w 128"/>
                <a:gd name="T119" fmla="*/ 8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8" h="128">
                  <a:moveTo>
                    <a:pt x="112" y="80"/>
                  </a:moveTo>
                  <a:cubicBezTo>
                    <a:pt x="121" y="80"/>
                    <a:pt x="128" y="73"/>
                    <a:pt x="128" y="64"/>
                  </a:cubicBezTo>
                  <a:cubicBezTo>
                    <a:pt x="128" y="55"/>
                    <a:pt x="121" y="48"/>
                    <a:pt x="112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6"/>
                    <a:pt x="108" y="45"/>
                    <a:pt x="107" y="43"/>
                  </a:cubicBezTo>
                  <a:cubicBezTo>
                    <a:pt x="109" y="41"/>
                    <a:pt x="109" y="41"/>
                    <a:pt x="109" y="41"/>
                  </a:cubicBezTo>
                  <a:cubicBezTo>
                    <a:pt x="112" y="38"/>
                    <a:pt x="114" y="34"/>
                    <a:pt x="114" y="30"/>
                  </a:cubicBezTo>
                  <a:cubicBezTo>
                    <a:pt x="114" y="26"/>
                    <a:pt x="112" y="22"/>
                    <a:pt x="109" y="19"/>
                  </a:cubicBezTo>
                  <a:cubicBezTo>
                    <a:pt x="106" y="16"/>
                    <a:pt x="102" y="14"/>
                    <a:pt x="98" y="14"/>
                  </a:cubicBezTo>
                  <a:cubicBezTo>
                    <a:pt x="94" y="14"/>
                    <a:pt x="90" y="16"/>
                    <a:pt x="87" y="19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3" y="20"/>
                    <a:pt x="82" y="19"/>
                    <a:pt x="80" y="19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7"/>
                    <a:pt x="73" y="0"/>
                    <a:pt x="64" y="0"/>
                  </a:cubicBezTo>
                  <a:cubicBezTo>
                    <a:pt x="55" y="0"/>
                    <a:pt x="48" y="7"/>
                    <a:pt x="48" y="16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46" y="19"/>
                    <a:pt x="45" y="20"/>
                    <a:pt x="43" y="21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38" y="16"/>
                    <a:pt x="34" y="14"/>
                    <a:pt x="30" y="14"/>
                  </a:cubicBezTo>
                  <a:cubicBezTo>
                    <a:pt x="26" y="14"/>
                    <a:pt x="22" y="16"/>
                    <a:pt x="19" y="19"/>
                  </a:cubicBezTo>
                  <a:cubicBezTo>
                    <a:pt x="16" y="22"/>
                    <a:pt x="14" y="26"/>
                    <a:pt x="14" y="30"/>
                  </a:cubicBezTo>
                  <a:cubicBezTo>
                    <a:pt x="14" y="34"/>
                    <a:pt x="16" y="38"/>
                    <a:pt x="19" y="41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19" y="46"/>
                    <a:pt x="19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7" y="48"/>
                    <a:pt x="0" y="55"/>
                    <a:pt x="0" y="64"/>
                  </a:cubicBezTo>
                  <a:cubicBezTo>
                    <a:pt x="0" y="73"/>
                    <a:pt x="7" y="80"/>
                    <a:pt x="16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2"/>
                    <a:pt x="20" y="83"/>
                    <a:pt x="21" y="85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6" y="90"/>
                    <a:pt x="14" y="94"/>
                    <a:pt x="14" y="98"/>
                  </a:cubicBezTo>
                  <a:cubicBezTo>
                    <a:pt x="14" y="102"/>
                    <a:pt x="16" y="106"/>
                    <a:pt x="19" y="109"/>
                  </a:cubicBezTo>
                  <a:cubicBezTo>
                    <a:pt x="22" y="112"/>
                    <a:pt x="26" y="114"/>
                    <a:pt x="30" y="114"/>
                  </a:cubicBezTo>
                  <a:cubicBezTo>
                    <a:pt x="34" y="114"/>
                    <a:pt x="38" y="112"/>
                    <a:pt x="41" y="109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45" y="108"/>
                    <a:pt x="46" y="109"/>
                    <a:pt x="48" y="109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8" y="121"/>
                    <a:pt x="55" y="128"/>
                    <a:pt x="64" y="128"/>
                  </a:cubicBezTo>
                  <a:cubicBezTo>
                    <a:pt x="73" y="128"/>
                    <a:pt x="80" y="121"/>
                    <a:pt x="80" y="112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2" y="109"/>
                    <a:pt x="83" y="108"/>
                    <a:pt x="85" y="107"/>
                  </a:cubicBezTo>
                  <a:cubicBezTo>
                    <a:pt x="87" y="109"/>
                    <a:pt x="87" y="109"/>
                    <a:pt x="87" y="109"/>
                  </a:cubicBezTo>
                  <a:cubicBezTo>
                    <a:pt x="90" y="112"/>
                    <a:pt x="94" y="114"/>
                    <a:pt x="98" y="114"/>
                  </a:cubicBezTo>
                  <a:cubicBezTo>
                    <a:pt x="102" y="114"/>
                    <a:pt x="106" y="112"/>
                    <a:pt x="109" y="109"/>
                  </a:cubicBezTo>
                  <a:cubicBezTo>
                    <a:pt x="112" y="106"/>
                    <a:pt x="114" y="102"/>
                    <a:pt x="114" y="98"/>
                  </a:cubicBezTo>
                  <a:cubicBezTo>
                    <a:pt x="114" y="94"/>
                    <a:pt x="112" y="90"/>
                    <a:pt x="109" y="87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8" y="83"/>
                    <a:pt x="109" y="82"/>
                    <a:pt x="109" y="80"/>
                  </a:cubicBezTo>
                  <a:lnTo>
                    <a:pt x="112" y="80"/>
                  </a:lnTo>
                  <a:close/>
                  <a:moveTo>
                    <a:pt x="104" y="92"/>
                  </a:moveTo>
                  <a:cubicBezTo>
                    <a:pt x="105" y="94"/>
                    <a:pt x="106" y="96"/>
                    <a:pt x="106" y="98"/>
                  </a:cubicBezTo>
                  <a:cubicBezTo>
                    <a:pt x="106" y="100"/>
                    <a:pt x="105" y="102"/>
                    <a:pt x="104" y="104"/>
                  </a:cubicBezTo>
                  <a:cubicBezTo>
                    <a:pt x="101" y="107"/>
                    <a:pt x="95" y="107"/>
                    <a:pt x="92" y="104"/>
                  </a:cubicBezTo>
                  <a:cubicBezTo>
                    <a:pt x="86" y="97"/>
                    <a:pt x="86" y="97"/>
                    <a:pt x="86" y="97"/>
                  </a:cubicBezTo>
                  <a:cubicBezTo>
                    <a:pt x="83" y="99"/>
                    <a:pt x="83" y="99"/>
                    <a:pt x="83" y="99"/>
                  </a:cubicBezTo>
                  <a:cubicBezTo>
                    <a:pt x="81" y="100"/>
                    <a:pt x="78" y="102"/>
                    <a:pt x="75" y="102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72" y="112"/>
                    <a:pt x="72" y="112"/>
                    <a:pt x="72" y="112"/>
                  </a:cubicBezTo>
                  <a:cubicBezTo>
                    <a:pt x="72" y="116"/>
                    <a:pt x="68" y="120"/>
                    <a:pt x="64" y="120"/>
                  </a:cubicBezTo>
                  <a:cubicBezTo>
                    <a:pt x="60" y="120"/>
                    <a:pt x="56" y="116"/>
                    <a:pt x="56" y="112"/>
                  </a:cubicBezTo>
                  <a:cubicBezTo>
                    <a:pt x="56" y="103"/>
                    <a:pt x="56" y="103"/>
                    <a:pt x="56" y="103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0" y="102"/>
                    <a:pt x="47" y="100"/>
                    <a:pt x="45" y="99"/>
                  </a:cubicBezTo>
                  <a:cubicBezTo>
                    <a:pt x="42" y="97"/>
                    <a:pt x="42" y="97"/>
                    <a:pt x="42" y="97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3" y="107"/>
                    <a:pt x="27" y="107"/>
                    <a:pt x="24" y="104"/>
                  </a:cubicBezTo>
                  <a:cubicBezTo>
                    <a:pt x="23" y="102"/>
                    <a:pt x="22" y="100"/>
                    <a:pt x="22" y="98"/>
                  </a:cubicBezTo>
                  <a:cubicBezTo>
                    <a:pt x="22" y="96"/>
                    <a:pt x="23" y="94"/>
                    <a:pt x="24" y="92"/>
                  </a:cubicBezTo>
                  <a:cubicBezTo>
                    <a:pt x="31" y="86"/>
                    <a:pt x="31" y="86"/>
                    <a:pt x="31" y="86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1"/>
                    <a:pt x="26" y="78"/>
                    <a:pt x="26" y="75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2" y="72"/>
                    <a:pt x="8" y="68"/>
                    <a:pt x="8" y="64"/>
                  </a:cubicBezTo>
                  <a:cubicBezTo>
                    <a:pt x="8" y="60"/>
                    <a:pt x="12" y="56"/>
                    <a:pt x="16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0"/>
                    <a:pt x="28" y="47"/>
                    <a:pt x="29" y="45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4"/>
                    <a:pt x="22" y="32"/>
                    <a:pt x="22" y="30"/>
                  </a:cubicBezTo>
                  <a:cubicBezTo>
                    <a:pt x="22" y="28"/>
                    <a:pt x="23" y="26"/>
                    <a:pt x="24" y="24"/>
                  </a:cubicBezTo>
                  <a:cubicBezTo>
                    <a:pt x="27" y="21"/>
                    <a:pt x="33" y="21"/>
                    <a:pt x="36" y="24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7" y="28"/>
                    <a:pt x="50" y="26"/>
                    <a:pt x="53" y="26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6" y="12"/>
                    <a:pt x="60" y="8"/>
                    <a:pt x="64" y="8"/>
                  </a:cubicBezTo>
                  <a:cubicBezTo>
                    <a:pt x="68" y="8"/>
                    <a:pt x="72" y="12"/>
                    <a:pt x="72" y="16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8" y="26"/>
                    <a:pt x="81" y="28"/>
                    <a:pt x="83" y="29"/>
                  </a:cubicBezTo>
                  <a:cubicBezTo>
                    <a:pt x="86" y="31"/>
                    <a:pt x="86" y="31"/>
                    <a:pt x="86" y="31"/>
                  </a:cubicBezTo>
                  <a:cubicBezTo>
                    <a:pt x="92" y="24"/>
                    <a:pt x="92" y="24"/>
                    <a:pt x="92" y="24"/>
                  </a:cubicBezTo>
                  <a:cubicBezTo>
                    <a:pt x="95" y="21"/>
                    <a:pt x="101" y="21"/>
                    <a:pt x="104" y="24"/>
                  </a:cubicBezTo>
                  <a:cubicBezTo>
                    <a:pt x="105" y="26"/>
                    <a:pt x="106" y="28"/>
                    <a:pt x="106" y="30"/>
                  </a:cubicBezTo>
                  <a:cubicBezTo>
                    <a:pt x="106" y="32"/>
                    <a:pt x="105" y="34"/>
                    <a:pt x="104" y="36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100" y="47"/>
                    <a:pt x="102" y="50"/>
                    <a:pt x="102" y="53"/>
                  </a:cubicBezTo>
                  <a:cubicBezTo>
                    <a:pt x="103" y="56"/>
                    <a:pt x="103" y="56"/>
                    <a:pt x="103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16" y="56"/>
                    <a:pt x="120" y="60"/>
                    <a:pt x="120" y="64"/>
                  </a:cubicBezTo>
                  <a:cubicBezTo>
                    <a:pt x="120" y="68"/>
                    <a:pt x="116" y="72"/>
                    <a:pt x="112" y="72"/>
                  </a:cubicBezTo>
                  <a:cubicBezTo>
                    <a:pt x="103" y="72"/>
                    <a:pt x="103" y="72"/>
                    <a:pt x="103" y="72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02" y="78"/>
                    <a:pt x="100" y="81"/>
                    <a:pt x="99" y="83"/>
                  </a:cubicBezTo>
                  <a:cubicBezTo>
                    <a:pt x="97" y="86"/>
                    <a:pt x="97" y="86"/>
                    <a:pt x="97" y="86"/>
                  </a:cubicBezTo>
                  <a:lnTo>
                    <a:pt x="104" y="92"/>
                  </a:lnTo>
                  <a:close/>
                  <a:moveTo>
                    <a:pt x="64" y="40"/>
                  </a:moveTo>
                  <a:cubicBezTo>
                    <a:pt x="51" y="40"/>
                    <a:pt x="40" y="51"/>
                    <a:pt x="40" y="64"/>
                  </a:cubicBezTo>
                  <a:cubicBezTo>
                    <a:pt x="40" y="77"/>
                    <a:pt x="51" y="88"/>
                    <a:pt x="64" y="88"/>
                  </a:cubicBezTo>
                  <a:cubicBezTo>
                    <a:pt x="77" y="88"/>
                    <a:pt x="88" y="77"/>
                    <a:pt x="88" y="64"/>
                  </a:cubicBezTo>
                  <a:cubicBezTo>
                    <a:pt x="88" y="51"/>
                    <a:pt x="77" y="40"/>
                    <a:pt x="64" y="40"/>
                  </a:cubicBezTo>
                  <a:close/>
                  <a:moveTo>
                    <a:pt x="64" y="80"/>
                  </a:moveTo>
                  <a:cubicBezTo>
                    <a:pt x="55" y="80"/>
                    <a:pt x="48" y="73"/>
                    <a:pt x="48" y="64"/>
                  </a:cubicBezTo>
                  <a:cubicBezTo>
                    <a:pt x="48" y="55"/>
                    <a:pt x="55" y="48"/>
                    <a:pt x="64" y="48"/>
                  </a:cubicBezTo>
                  <a:cubicBezTo>
                    <a:pt x="73" y="48"/>
                    <a:pt x="80" y="55"/>
                    <a:pt x="80" y="64"/>
                  </a:cubicBezTo>
                  <a:cubicBezTo>
                    <a:pt x="80" y="73"/>
                    <a:pt x="73" y="80"/>
                    <a:pt x="64" y="8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13"/>
            <p:cNvSpPr>
              <a:spLocks noEditPoints="1"/>
            </p:cNvSpPr>
            <p:nvPr/>
          </p:nvSpPr>
          <p:spPr bwMode="auto">
            <a:xfrm>
              <a:off x="11659597" y="4571999"/>
              <a:ext cx="360254" cy="359091"/>
            </a:xfrm>
            <a:custGeom>
              <a:avLst/>
              <a:gdLst>
                <a:gd name="T0" fmla="*/ 128 w 128"/>
                <a:gd name="T1" fmla="*/ 64 h 128"/>
                <a:gd name="T2" fmla="*/ 109 w 128"/>
                <a:gd name="T3" fmla="*/ 48 h 128"/>
                <a:gd name="T4" fmla="*/ 109 w 128"/>
                <a:gd name="T5" fmla="*/ 41 h 128"/>
                <a:gd name="T6" fmla="*/ 109 w 128"/>
                <a:gd name="T7" fmla="*/ 19 h 128"/>
                <a:gd name="T8" fmla="*/ 87 w 128"/>
                <a:gd name="T9" fmla="*/ 19 h 128"/>
                <a:gd name="T10" fmla="*/ 80 w 128"/>
                <a:gd name="T11" fmla="*/ 19 h 128"/>
                <a:gd name="T12" fmla="*/ 64 w 128"/>
                <a:gd name="T13" fmla="*/ 0 h 128"/>
                <a:gd name="T14" fmla="*/ 48 w 128"/>
                <a:gd name="T15" fmla="*/ 19 h 128"/>
                <a:gd name="T16" fmla="*/ 41 w 128"/>
                <a:gd name="T17" fmla="*/ 19 h 128"/>
                <a:gd name="T18" fmla="*/ 19 w 128"/>
                <a:gd name="T19" fmla="*/ 19 h 128"/>
                <a:gd name="T20" fmla="*/ 19 w 128"/>
                <a:gd name="T21" fmla="*/ 41 h 128"/>
                <a:gd name="T22" fmla="*/ 19 w 128"/>
                <a:gd name="T23" fmla="*/ 48 h 128"/>
                <a:gd name="T24" fmla="*/ 0 w 128"/>
                <a:gd name="T25" fmla="*/ 64 h 128"/>
                <a:gd name="T26" fmla="*/ 19 w 128"/>
                <a:gd name="T27" fmla="*/ 80 h 128"/>
                <a:gd name="T28" fmla="*/ 19 w 128"/>
                <a:gd name="T29" fmla="*/ 87 h 128"/>
                <a:gd name="T30" fmla="*/ 19 w 128"/>
                <a:gd name="T31" fmla="*/ 109 h 128"/>
                <a:gd name="T32" fmla="*/ 41 w 128"/>
                <a:gd name="T33" fmla="*/ 109 h 128"/>
                <a:gd name="T34" fmla="*/ 48 w 128"/>
                <a:gd name="T35" fmla="*/ 109 h 128"/>
                <a:gd name="T36" fmla="*/ 64 w 128"/>
                <a:gd name="T37" fmla="*/ 128 h 128"/>
                <a:gd name="T38" fmla="*/ 80 w 128"/>
                <a:gd name="T39" fmla="*/ 109 h 128"/>
                <a:gd name="T40" fmla="*/ 87 w 128"/>
                <a:gd name="T41" fmla="*/ 109 h 128"/>
                <a:gd name="T42" fmla="*/ 109 w 128"/>
                <a:gd name="T43" fmla="*/ 109 h 128"/>
                <a:gd name="T44" fmla="*/ 109 w 128"/>
                <a:gd name="T45" fmla="*/ 87 h 128"/>
                <a:gd name="T46" fmla="*/ 109 w 128"/>
                <a:gd name="T47" fmla="*/ 80 h 128"/>
                <a:gd name="T48" fmla="*/ 104 w 128"/>
                <a:gd name="T49" fmla="*/ 92 h 128"/>
                <a:gd name="T50" fmla="*/ 104 w 128"/>
                <a:gd name="T51" fmla="*/ 104 h 128"/>
                <a:gd name="T52" fmla="*/ 86 w 128"/>
                <a:gd name="T53" fmla="*/ 97 h 128"/>
                <a:gd name="T54" fmla="*/ 75 w 128"/>
                <a:gd name="T55" fmla="*/ 102 h 128"/>
                <a:gd name="T56" fmla="*/ 72 w 128"/>
                <a:gd name="T57" fmla="*/ 112 h 128"/>
                <a:gd name="T58" fmla="*/ 56 w 128"/>
                <a:gd name="T59" fmla="*/ 112 h 128"/>
                <a:gd name="T60" fmla="*/ 53 w 128"/>
                <a:gd name="T61" fmla="*/ 102 h 128"/>
                <a:gd name="T62" fmla="*/ 42 w 128"/>
                <a:gd name="T63" fmla="*/ 97 h 128"/>
                <a:gd name="T64" fmla="*/ 24 w 128"/>
                <a:gd name="T65" fmla="*/ 104 h 128"/>
                <a:gd name="T66" fmla="*/ 24 w 128"/>
                <a:gd name="T67" fmla="*/ 92 h 128"/>
                <a:gd name="T68" fmla="*/ 29 w 128"/>
                <a:gd name="T69" fmla="*/ 83 h 128"/>
                <a:gd name="T70" fmla="*/ 25 w 128"/>
                <a:gd name="T71" fmla="*/ 72 h 128"/>
                <a:gd name="T72" fmla="*/ 8 w 128"/>
                <a:gd name="T73" fmla="*/ 64 h 128"/>
                <a:gd name="T74" fmla="*/ 25 w 128"/>
                <a:gd name="T75" fmla="*/ 56 h 128"/>
                <a:gd name="T76" fmla="*/ 29 w 128"/>
                <a:gd name="T77" fmla="*/ 45 h 128"/>
                <a:gd name="T78" fmla="*/ 24 w 128"/>
                <a:gd name="T79" fmla="*/ 36 h 128"/>
                <a:gd name="T80" fmla="*/ 24 w 128"/>
                <a:gd name="T81" fmla="*/ 24 h 128"/>
                <a:gd name="T82" fmla="*/ 42 w 128"/>
                <a:gd name="T83" fmla="*/ 31 h 128"/>
                <a:gd name="T84" fmla="*/ 53 w 128"/>
                <a:gd name="T85" fmla="*/ 26 h 128"/>
                <a:gd name="T86" fmla="*/ 56 w 128"/>
                <a:gd name="T87" fmla="*/ 16 h 128"/>
                <a:gd name="T88" fmla="*/ 72 w 128"/>
                <a:gd name="T89" fmla="*/ 16 h 128"/>
                <a:gd name="T90" fmla="*/ 75 w 128"/>
                <a:gd name="T91" fmla="*/ 26 h 128"/>
                <a:gd name="T92" fmla="*/ 86 w 128"/>
                <a:gd name="T93" fmla="*/ 31 h 128"/>
                <a:gd name="T94" fmla="*/ 104 w 128"/>
                <a:gd name="T95" fmla="*/ 24 h 128"/>
                <a:gd name="T96" fmla="*/ 104 w 128"/>
                <a:gd name="T97" fmla="*/ 36 h 128"/>
                <a:gd name="T98" fmla="*/ 99 w 128"/>
                <a:gd name="T99" fmla="*/ 45 h 128"/>
                <a:gd name="T100" fmla="*/ 103 w 128"/>
                <a:gd name="T101" fmla="*/ 56 h 128"/>
                <a:gd name="T102" fmla="*/ 120 w 128"/>
                <a:gd name="T103" fmla="*/ 64 h 128"/>
                <a:gd name="T104" fmla="*/ 103 w 128"/>
                <a:gd name="T105" fmla="*/ 72 h 128"/>
                <a:gd name="T106" fmla="*/ 99 w 128"/>
                <a:gd name="T107" fmla="*/ 83 h 128"/>
                <a:gd name="T108" fmla="*/ 104 w 128"/>
                <a:gd name="T109" fmla="*/ 92 h 128"/>
                <a:gd name="T110" fmla="*/ 40 w 128"/>
                <a:gd name="T111" fmla="*/ 64 h 128"/>
                <a:gd name="T112" fmla="*/ 88 w 128"/>
                <a:gd name="T113" fmla="*/ 64 h 128"/>
                <a:gd name="T114" fmla="*/ 64 w 128"/>
                <a:gd name="T115" fmla="*/ 80 h 128"/>
                <a:gd name="T116" fmla="*/ 64 w 128"/>
                <a:gd name="T117" fmla="*/ 48 h 128"/>
                <a:gd name="T118" fmla="*/ 64 w 128"/>
                <a:gd name="T119" fmla="*/ 8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8" h="128">
                  <a:moveTo>
                    <a:pt x="112" y="80"/>
                  </a:moveTo>
                  <a:cubicBezTo>
                    <a:pt x="121" y="80"/>
                    <a:pt x="128" y="73"/>
                    <a:pt x="128" y="64"/>
                  </a:cubicBezTo>
                  <a:cubicBezTo>
                    <a:pt x="128" y="55"/>
                    <a:pt x="121" y="48"/>
                    <a:pt x="112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6"/>
                    <a:pt x="108" y="45"/>
                    <a:pt x="107" y="43"/>
                  </a:cubicBezTo>
                  <a:cubicBezTo>
                    <a:pt x="109" y="41"/>
                    <a:pt x="109" y="41"/>
                    <a:pt x="109" y="41"/>
                  </a:cubicBezTo>
                  <a:cubicBezTo>
                    <a:pt x="112" y="38"/>
                    <a:pt x="114" y="34"/>
                    <a:pt x="114" y="30"/>
                  </a:cubicBezTo>
                  <a:cubicBezTo>
                    <a:pt x="114" y="26"/>
                    <a:pt x="112" y="22"/>
                    <a:pt x="109" y="19"/>
                  </a:cubicBezTo>
                  <a:cubicBezTo>
                    <a:pt x="106" y="16"/>
                    <a:pt x="102" y="14"/>
                    <a:pt x="98" y="14"/>
                  </a:cubicBezTo>
                  <a:cubicBezTo>
                    <a:pt x="94" y="14"/>
                    <a:pt x="90" y="16"/>
                    <a:pt x="87" y="19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3" y="20"/>
                    <a:pt x="82" y="19"/>
                    <a:pt x="80" y="19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7"/>
                    <a:pt x="73" y="0"/>
                    <a:pt x="64" y="0"/>
                  </a:cubicBezTo>
                  <a:cubicBezTo>
                    <a:pt x="55" y="0"/>
                    <a:pt x="48" y="7"/>
                    <a:pt x="48" y="16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46" y="19"/>
                    <a:pt x="45" y="20"/>
                    <a:pt x="43" y="21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38" y="16"/>
                    <a:pt x="34" y="14"/>
                    <a:pt x="30" y="14"/>
                  </a:cubicBezTo>
                  <a:cubicBezTo>
                    <a:pt x="26" y="14"/>
                    <a:pt x="22" y="16"/>
                    <a:pt x="19" y="19"/>
                  </a:cubicBezTo>
                  <a:cubicBezTo>
                    <a:pt x="16" y="22"/>
                    <a:pt x="14" y="26"/>
                    <a:pt x="14" y="30"/>
                  </a:cubicBezTo>
                  <a:cubicBezTo>
                    <a:pt x="14" y="34"/>
                    <a:pt x="16" y="38"/>
                    <a:pt x="19" y="41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19" y="46"/>
                    <a:pt x="19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7" y="48"/>
                    <a:pt x="0" y="55"/>
                    <a:pt x="0" y="64"/>
                  </a:cubicBezTo>
                  <a:cubicBezTo>
                    <a:pt x="0" y="73"/>
                    <a:pt x="7" y="80"/>
                    <a:pt x="16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2"/>
                    <a:pt x="20" y="83"/>
                    <a:pt x="21" y="85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6" y="90"/>
                    <a:pt x="14" y="94"/>
                    <a:pt x="14" y="98"/>
                  </a:cubicBezTo>
                  <a:cubicBezTo>
                    <a:pt x="14" y="102"/>
                    <a:pt x="16" y="106"/>
                    <a:pt x="19" y="109"/>
                  </a:cubicBezTo>
                  <a:cubicBezTo>
                    <a:pt x="22" y="112"/>
                    <a:pt x="26" y="114"/>
                    <a:pt x="30" y="114"/>
                  </a:cubicBezTo>
                  <a:cubicBezTo>
                    <a:pt x="34" y="114"/>
                    <a:pt x="38" y="112"/>
                    <a:pt x="41" y="109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45" y="108"/>
                    <a:pt x="46" y="109"/>
                    <a:pt x="48" y="109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8" y="121"/>
                    <a:pt x="55" y="128"/>
                    <a:pt x="64" y="128"/>
                  </a:cubicBezTo>
                  <a:cubicBezTo>
                    <a:pt x="73" y="128"/>
                    <a:pt x="80" y="121"/>
                    <a:pt x="80" y="112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2" y="109"/>
                    <a:pt x="83" y="108"/>
                    <a:pt x="85" y="107"/>
                  </a:cubicBezTo>
                  <a:cubicBezTo>
                    <a:pt x="87" y="109"/>
                    <a:pt x="87" y="109"/>
                    <a:pt x="87" y="109"/>
                  </a:cubicBezTo>
                  <a:cubicBezTo>
                    <a:pt x="90" y="112"/>
                    <a:pt x="94" y="114"/>
                    <a:pt x="98" y="114"/>
                  </a:cubicBezTo>
                  <a:cubicBezTo>
                    <a:pt x="102" y="114"/>
                    <a:pt x="106" y="112"/>
                    <a:pt x="109" y="109"/>
                  </a:cubicBezTo>
                  <a:cubicBezTo>
                    <a:pt x="112" y="106"/>
                    <a:pt x="114" y="102"/>
                    <a:pt x="114" y="98"/>
                  </a:cubicBezTo>
                  <a:cubicBezTo>
                    <a:pt x="114" y="94"/>
                    <a:pt x="112" y="90"/>
                    <a:pt x="109" y="87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8" y="83"/>
                    <a:pt x="109" y="82"/>
                    <a:pt x="109" y="80"/>
                  </a:cubicBezTo>
                  <a:lnTo>
                    <a:pt x="112" y="80"/>
                  </a:lnTo>
                  <a:close/>
                  <a:moveTo>
                    <a:pt x="104" y="92"/>
                  </a:moveTo>
                  <a:cubicBezTo>
                    <a:pt x="105" y="94"/>
                    <a:pt x="106" y="96"/>
                    <a:pt x="106" y="98"/>
                  </a:cubicBezTo>
                  <a:cubicBezTo>
                    <a:pt x="106" y="100"/>
                    <a:pt x="105" y="102"/>
                    <a:pt x="104" y="104"/>
                  </a:cubicBezTo>
                  <a:cubicBezTo>
                    <a:pt x="101" y="107"/>
                    <a:pt x="95" y="107"/>
                    <a:pt x="92" y="104"/>
                  </a:cubicBezTo>
                  <a:cubicBezTo>
                    <a:pt x="86" y="97"/>
                    <a:pt x="86" y="97"/>
                    <a:pt x="86" y="97"/>
                  </a:cubicBezTo>
                  <a:cubicBezTo>
                    <a:pt x="83" y="99"/>
                    <a:pt x="83" y="99"/>
                    <a:pt x="83" y="99"/>
                  </a:cubicBezTo>
                  <a:cubicBezTo>
                    <a:pt x="81" y="100"/>
                    <a:pt x="78" y="102"/>
                    <a:pt x="75" y="102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72" y="112"/>
                    <a:pt x="72" y="112"/>
                    <a:pt x="72" y="112"/>
                  </a:cubicBezTo>
                  <a:cubicBezTo>
                    <a:pt x="72" y="116"/>
                    <a:pt x="68" y="120"/>
                    <a:pt x="64" y="120"/>
                  </a:cubicBezTo>
                  <a:cubicBezTo>
                    <a:pt x="60" y="120"/>
                    <a:pt x="56" y="116"/>
                    <a:pt x="56" y="112"/>
                  </a:cubicBezTo>
                  <a:cubicBezTo>
                    <a:pt x="56" y="103"/>
                    <a:pt x="56" y="103"/>
                    <a:pt x="56" y="103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0" y="102"/>
                    <a:pt x="47" y="100"/>
                    <a:pt x="45" y="99"/>
                  </a:cubicBezTo>
                  <a:cubicBezTo>
                    <a:pt x="42" y="97"/>
                    <a:pt x="42" y="97"/>
                    <a:pt x="42" y="97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3" y="107"/>
                    <a:pt x="27" y="107"/>
                    <a:pt x="24" y="104"/>
                  </a:cubicBezTo>
                  <a:cubicBezTo>
                    <a:pt x="23" y="102"/>
                    <a:pt x="22" y="100"/>
                    <a:pt x="22" y="98"/>
                  </a:cubicBezTo>
                  <a:cubicBezTo>
                    <a:pt x="22" y="96"/>
                    <a:pt x="23" y="94"/>
                    <a:pt x="24" y="92"/>
                  </a:cubicBezTo>
                  <a:cubicBezTo>
                    <a:pt x="31" y="86"/>
                    <a:pt x="31" y="86"/>
                    <a:pt x="31" y="86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1"/>
                    <a:pt x="26" y="78"/>
                    <a:pt x="26" y="75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2" y="72"/>
                    <a:pt x="8" y="68"/>
                    <a:pt x="8" y="64"/>
                  </a:cubicBezTo>
                  <a:cubicBezTo>
                    <a:pt x="8" y="60"/>
                    <a:pt x="12" y="56"/>
                    <a:pt x="16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0"/>
                    <a:pt x="28" y="47"/>
                    <a:pt x="29" y="45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4"/>
                    <a:pt x="22" y="32"/>
                    <a:pt x="22" y="30"/>
                  </a:cubicBezTo>
                  <a:cubicBezTo>
                    <a:pt x="22" y="28"/>
                    <a:pt x="23" y="26"/>
                    <a:pt x="24" y="24"/>
                  </a:cubicBezTo>
                  <a:cubicBezTo>
                    <a:pt x="27" y="21"/>
                    <a:pt x="33" y="21"/>
                    <a:pt x="36" y="24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7" y="28"/>
                    <a:pt x="50" y="26"/>
                    <a:pt x="53" y="26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6" y="12"/>
                    <a:pt x="60" y="8"/>
                    <a:pt x="64" y="8"/>
                  </a:cubicBezTo>
                  <a:cubicBezTo>
                    <a:pt x="68" y="8"/>
                    <a:pt x="72" y="12"/>
                    <a:pt x="72" y="16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8" y="26"/>
                    <a:pt x="81" y="28"/>
                    <a:pt x="83" y="29"/>
                  </a:cubicBezTo>
                  <a:cubicBezTo>
                    <a:pt x="86" y="31"/>
                    <a:pt x="86" y="31"/>
                    <a:pt x="86" y="31"/>
                  </a:cubicBezTo>
                  <a:cubicBezTo>
                    <a:pt x="92" y="24"/>
                    <a:pt x="92" y="24"/>
                    <a:pt x="92" y="24"/>
                  </a:cubicBezTo>
                  <a:cubicBezTo>
                    <a:pt x="95" y="21"/>
                    <a:pt x="101" y="21"/>
                    <a:pt x="104" y="24"/>
                  </a:cubicBezTo>
                  <a:cubicBezTo>
                    <a:pt x="105" y="26"/>
                    <a:pt x="106" y="28"/>
                    <a:pt x="106" y="30"/>
                  </a:cubicBezTo>
                  <a:cubicBezTo>
                    <a:pt x="106" y="32"/>
                    <a:pt x="105" y="34"/>
                    <a:pt x="104" y="36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100" y="47"/>
                    <a:pt x="102" y="50"/>
                    <a:pt x="102" y="53"/>
                  </a:cubicBezTo>
                  <a:cubicBezTo>
                    <a:pt x="103" y="56"/>
                    <a:pt x="103" y="56"/>
                    <a:pt x="103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16" y="56"/>
                    <a:pt x="120" y="60"/>
                    <a:pt x="120" y="64"/>
                  </a:cubicBezTo>
                  <a:cubicBezTo>
                    <a:pt x="120" y="68"/>
                    <a:pt x="116" y="72"/>
                    <a:pt x="112" y="72"/>
                  </a:cubicBezTo>
                  <a:cubicBezTo>
                    <a:pt x="103" y="72"/>
                    <a:pt x="103" y="72"/>
                    <a:pt x="103" y="72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02" y="78"/>
                    <a:pt x="100" y="81"/>
                    <a:pt x="99" y="83"/>
                  </a:cubicBezTo>
                  <a:cubicBezTo>
                    <a:pt x="97" y="86"/>
                    <a:pt x="97" y="86"/>
                    <a:pt x="97" y="86"/>
                  </a:cubicBezTo>
                  <a:lnTo>
                    <a:pt x="104" y="92"/>
                  </a:lnTo>
                  <a:close/>
                  <a:moveTo>
                    <a:pt x="64" y="40"/>
                  </a:moveTo>
                  <a:cubicBezTo>
                    <a:pt x="51" y="40"/>
                    <a:pt x="40" y="51"/>
                    <a:pt x="40" y="64"/>
                  </a:cubicBezTo>
                  <a:cubicBezTo>
                    <a:pt x="40" y="77"/>
                    <a:pt x="51" y="88"/>
                    <a:pt x="64" y="88"/>
                  </a:cubicBezTo>
                  <a:cubicBezTo>
                    <a:pt x="77" y="88"/>
                    <a:pt x="88" y="77"/>
                    <a:pt x="88" y="64"/>
                  </a:cubicBezTo>
                  <a:cubicBezTo>
                    <a:pt x="88" y="51"/>
                    <a:pt x="77" y="40"/>
                    <a:pt x="64" y="40"/>
                  </a:cubicBezTo>
                  <a:close/>
                  <a:moveTo>
                    <a:pt x="64" y="80"/>
                  </a:moveTo>
                  <a:cubicBezTo>
                    <a:pt x="55" y="80"/>
                    <a:pt x="48" y="73"/>
                    <a:pt x="48" y="64"/>
                  </a:cubicBezTo>
                  <a:cubicBezTo>
                    <a:pt x="48" y="55"/>
                    <a:pt x="55" y="48"/>
                    <a:pt x="64" y="48"/>
                  </a:cubicBezTo>
                  <a:cubicBezTo>
                    <a:pt x="73" y="48"/>
                    <a:pt x="80" y="55"/>
                    <a:pt x="80" y="64"/>
                  </a:cubicBezTo>
                  <a:cubicBezTo>
                    <a:pt x="80" y="73"/>
                    <a:pt x="73" y="80"/>
                    <a:pt x="64" y="8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3" name="文本框 72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>
                    <a:lumMod val="65000"/>
                  </a:schemeClr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46" name="组合 45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47" name="新月形 46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新月形 47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新月形 48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新月形 50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3351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组合 95"/>
          <p:cNvGrpSpPr/>
          <p:nvPr/>
        </p:nvGrpSpPr>
        <p:grpSpPr>
          <a:xfrm>
            <a:off x="806374" y="5169721"/>
            <a:ext cx="2997155" cy="1223177"/>
            <a:chOff x="755903" y="5623193"/>
            <a:chExt cx="2997155" cy="1223177"/>
          </a:xfrm>
        </p:grpSpPr>
        <p:sp>
          <p:nvSpPr>
            <p:cNvPr id="26" name="矩形 25"/>
            <p:cNvSpPr/>
            <p:nvPr/>
          </p:nvSpPr>
          <p:spPr>
            <a:xfrm>
              <a:off x="2009045" y="6076049"/>
              <a:ext cx="436680" cy="97990"/>
            </a:xfrm>
            <a:prstGeom prst="rect">
              <a:avLst/>
            </a:prstGeom>
            <a:solidFill>
              <a:srgbClr val="91C5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/>
          </p:nvSpPr>
          <p:spPr>
            <a:xfrm>
              <a:off x="844403" y="6076049"/>
              <a:ext cx="436680" cy="97990"/>
            </a:xfrm>
            <a:prstGeom prst="rect">
              <a:avLst/>
            </a:prstGeom>
            <a:solidFill>
              <a:srgbClr val="75AA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矩形 71"/>
            <p:cNvSpPr/>
            <p:nvPr/>
          </p:nvSpPr>
          <p:spPr>
            <a:xfrm>
              <a:off x="1426724" y="6076049"/>
              <a:ext cx="436680" cy="97990"/>
            </a:xfrm>
            <a:prstGeom prst="rect">
              <a:avLst/>
            </a:prstGeom>
            <a:solidFill>
              <a:srgbClr val="C982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矩形 72"/>
            <p:cNvSpPr/>
            <p:nvPr/>
          </p:nvSpPr>
          <p:spPr>
            <a:xfrm>
              <a:off x="2591366" y="6076049"/>
              <a:ext cx="436680" cy="97990"/>
            </a:xfrm>
            <a:prstGeom prst="rect">
              <a:avLst/>
            </a:prstGeom>
            <a:solidFill>
              <a:srgbClr val="FFFA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3173687" y="6076049"/>
              <a:ext cx="436680" cy="97990"/>
            </a:xfrm>
            <a:prstGeom prst="rect">
              <a:avLst/>
            </a:prstGeom>
            <a:solidFill>
              <a:srgbClr val="E9B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55903" y="6200039"/>
              <a:ext cx="29971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在此输入您要添加的内容</a:t>
              </a:r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在此输入您要添加的</a:t>
              </a:r>
              <a:r>
                <a:rPr lang="zh-C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内容在此</a:t>
              </a:r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输入您要添加的</a:t>
              </a:r>
              <a:r>
                <a:rPr lang="zh-C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内容在此</a:t>
              </a:r>
              <a:r>
                <a:rPr lang="zh-CN" altLang="en-US" sz="1200" dirty="0">
                  <a:solidFill>
                    <a:schemeClr val="bg1">
                      <a:lumMod val="95000"/>
                    </a:schemeClr>
                  </a:solidFill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输入您要添加的</a:t>
              </a:r>
              <a:r>
                <a:rPr lang="zh-C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内容</a:t>
              </a:r>
              <a:endParaRPr lang="zh-CN" altLang="en-US" sz="1200" dirty="0">
                <a:solidFill>
                  <a:schemeClr val="bg1">
                    <a:lumMod val="9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238817" y="5623193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>
                      <a:lumMod val="95000"/>
                    </a:schemeClr>
                  </a:solidFill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图表配色颜色样本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endParaRPr>
            </a:p>
          </p:txBody>
        </p:sp>
      </p:grpSp>
      <p:sp>
        <p:nvSpPr>
          <p:cNvPr id="79" name="文本框 78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111" name="组合 110"/>
          <p:cNvGrpSpPr/>
          <p:nvPr/>
        </p:nvGrpSpPr>
        <p:grpSpPr>
          <a:xfrm>
            <a:off x="5631101" y="3284858"/>
            <a:ext cx="1704933" cy="528389"/>
            <a:chOff x="6759699" y="3299678"/>
            <a:chExt cx="1886871" cy="584775"/>
          </a:xfrm>
        </p:grpSpPr>
        <p:cxnSp>
          <p:nvCxnSpPr>
            <p:cNvPr id="91" name="直接连接符 90"/>
            <p:cNvCxnSpPr/>
            <p:nvPr/>
          </p:nvCxnSpPr>
          <p:spPr>
            <a:xfrm>
              <a:off x="6759699" y="3573463"/>
              <a:ext cx="746187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7972358" y="3573463"/>
              <a:ext cx="674212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文本框 92"/>
            <p:cNvSpPr txBox="1"/>
            <p:nvPr/>
          </p:nvSpPr>
          <p:spPr>
            <a:xfrm>
              <a:off x="7497490" y="3299678"/>
              <a:ext cx="54213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&amp;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4" name="文本框 93"/>
          <p:cNvSpPr txBox="1"/>
          <p:nvPr/>
        </p:nvSpPr>
        <p:spPr>
          <a:xfrm>
            <a:off x="5589013" y="2851482"/>
            <a:ext cx="1789110" cy="47277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大</a:t>
            </a:r>
            <a:r>
              <a:rPr lang="zh-CN" altLang="en-US" sz="28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标题</a:t>
            </a:r>
            <a:endParaRPr lang="zh-CN" altLang="en-US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5473138" y="3682681"/>
            <a:ext cx="2020859" cy="3615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请在此输入副标题</a:t>
            </a:r>
            <a:endParaRPr lang="zh-CN" altLang="en-US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5" name="任意多边形 44"/>
          <p:cNvSpPr/>
          <p:nvPr/>
        </p:nvSpPr>
        <p:spPr>
          <a:xfrm rot="19719417">
            <a:off x="7617232" y="3139817"/>
            <a:ext cx="1342688" cy="1903752"/>
          </a:xfrm>
          <a:custGeom>
            <a:avLst/>
            <a:gdLst>
              <a:gd name="connsiteX0" fmla="*/ 805746 w 1211642"/>
              <a:gd name="connsiteY0" fmla="*/ 0 h 1717946"/>
              <a:gd name="connsiteX1" fmla="*/ 851870 w 1211642"/>
              <a:gd name="connsiteY1" fmla="*/ 35853 h 1717946"/>
              <a:gd name="connsiteX2" fmla="*/ 1211093 w 1211642"/>
              <a:gd name="connsiteY2" fmla="*/ 507782 h 1717946"/>
              <a:gd name="connsiteX3" fmla="*/ 1211642 w 1211642"/>
              <a:gd name="connsiteY3" fmla="*/ 509151 h 1717946"/>
              <a:gd name="connsiteX4" fmla="*/ 1103458 w 1211642"/>
              <a:gd name="connsiteY4" fmla="*/ 572026 h 1717946"/>
              <a:gd name="connsiteX5" fmla="*/ 866567 w 1211642"/>
              <a:gd name="connsiteY5" fmla="*/ 828229 h 1717946"/>
              <a:gd name="connsiteX6" fmla="*/ 836995 w 1211642"/>
              <a:gd name="connsiteY6" fmla="*/ 1690128 h 1717946"/>
              <a:gd name="connsiteX7" fmla="*/ 854546 w 1211642"/>
              <a:gd name="connsiteY7" fmla="*/ 1717946 h 1717946"/>
              <a:gd name="connsiteX8" fmla="*/ 655952 w 1211642"/>
              <a:gd name="connsiteY8" fmla="*/ 1691484 h 1717946"/>
              <a:gd name="connsiteX9" fmla="*/ 403783 w 1211642"/>
              <a:gd name="connsiteY9" fmla="*/ 1680573 h 1717946"/>
              <a:gd name="connsiteX10" fmla="*/ 151613 w 1211642"/>
              <a:gd name="connsiteY10" fmla="*/ 1691484 h 1717946"/>
              <a:gd name="connsiteX11" fmla="*/ 53542 w 1211642"/>
              <a:gd name="connsiteY11" fmla="*/ 1704552 h 1717946"/>
              <a:gd name="connsiteX12" fmla="*/ 0 w 1211642"/>
              <a:gd name="connsiteY12" fmla="*/ 1241971 h 1717946"/>
              <a:gd name="connsiteX13" fmla="*/ 19895 w 1211642"/>
              <a:gd name="connsiteY13" fmla="*/ 1239110 h 1717946"/>
              <a:gd name="connsiteX14" fmla="*/ 512091 w 1211642"/>
              <a:gd name="connsiteY14" fmla="*/ 879444 h 1717946"/>
              <a:gd name="connsiteX15" fmla="*/ 555718 w 1211642"/>
              <a:gd name="connsiteY15" fmla="*/ 132708 h 1717946"/>
              <a:gd name="connsiteX16" fmla="*/ 544486 w 1211642"/>
              <a:gd name="connsiteY16" fmla="*/ 113382 h 1717946"/>
              <a:gd name="connsiteX17" fmla="*/ 611837 w 1211642"/>
              <a:gd name="connsiteY17" fmla="*/ 103698 h 1717946"/>
              <a:gd name="connsiteX18" fmla="*/ 771113 w 1211642"/>
              <a:gd name="connsiteY18" fmla="*/ 30546 h 1717946"/>
              <a:gd name="connsiteX19" fmla="*/ 805746 w 1211642"/>
              <a:gd name="connsiteY19" fmla="*/ 0 h 1717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1642" h="1717946">
                <a:moveTo>
                  <a:pt x="805746" y="0"/>
                </a:moveTo>
                <a:lnTo>
                  <a:pt x="851870" y="35853"/>
                </a:lnTo>
                <a:cubicBezTo>
                  <a:pt x="1008517" y="167439"/>
                  <a:pt x="1129411" y="329495"/>
                  <a:pt x="1211093" y="507782"/>
                </a:cubicBezTo>
                <a:lnTo>
                  <a:pt x="1211642" y="509151"/>
                </a:lnTo>
                <a:lnTo>
                  <a:pt x="1103458" y="572026"/>
                </a:lnTo>
                <a:cubicBezTo>
                  <a:pt x="1010797" y="638683"/>
                  <a:pt x="929676" y="724610"/>
                  <a:pt x="866567" y="828229"/>
                </a:cubicBezTo>
                <a:cubicBezTo>
                  <a:pt x="700907" y="1100232"/>
                  <a:pt x="700533" y="1426568"/>
                  <a:pt x="836995" y="1690128"/>
                </a:cubicBezTo>
                <a:lnTo>
                  <a:pt x="854546" y="1717946"/>
                </a:lnTo>
                <a:lnTo>
                  <a:pt x="655952" y="1691484"/>
                </a:lnTo>
                <a:cubicBezTo>
                  <a:pt x="574500" y="1684329"/>
                  <a:pt x="490163" y="1680571"/>
                  <a:pt x="403783" y="1680573"/>
                </a:cubicBezTo>
                <a:cubicBezTo>
                  <a:pt x="317402" y="1680572"/>
                  <a:pt x="233066" y="1684330"/>
                  <a:pt x="151613" y="1691484"/>
                </a:cubicBezTo>
                <a:lnTo>
                  <a:pt x="53542" y="1704552"/>
                </a:lnTo>
                <a:lnTo>
                  <a:pt x="0" y="1241971"/>
                </a:lnTo>
                <a:lnTo>
                  <a:pt x="19895" y="1239110"/>
                </a:lnTo>
                <a:cubicBezTo>
                  <a:pt x="217970" y="1190982"/>
                  <a:pt x="397684" y="1067291"/>
                  <a:pt x="512091" y="879444"/>
                </a:cubicBezTo>
                <a:cubicBezTo>
                  <a:pt x="655098" y="644636"/>
                  <a:pt x="662214" y="365159"/>
                  <a:pt x="555718" y="132708"/>
                </a:cubicBezTo>
                <a:lnTo>
                  <a:pt x="544486" y="113382"/>
                </a:lnTo>
                <a:lnTo>
                  <a:pt x="611837" y="103698"/>
                </a:lnTo>
                <a:cubicBezTo>
                  <a:pt x="668687" y="89886"/>
                  <a:pt x="722901" y="65228"/>
                  <a:pt x="771113" y="30546"/>
                </a:cubicBezTo>
                <a:lnTo>
                  <a:pt x="805746" y="0"/>
                </a:lnTo>
                <a:close/>
              </a:path>
            </a:pathLst>
          </a:custGeom>
          <a:gradFill>
            <a:gsLst>
              <a:gs pos="52000">
                <a:srgbClr val="E2E2E2"/>
              </a:gs>
              <a:gs pos="5000">
                <a:srgbClr val="D3D3D3"/>
              </a:gs>
              <a:gs pos="100000">
                <a:srgbClr val="D3D3D3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43" name="任意多边形 42"/>
          <p:cNvSpPr/>
          <p:nvPr/>
        </p:nvSpPr>
        <p:spPr>
          <a:xfrm rot="19719417">
            <a:off x="6451315" y="4294730"/>
            <a:ext cx="1589103" cy="1577991"/>
          </a:xfrm>
          <a:custGeom>
            <a:avLst/>
            <a:gdLst>
              <a:gd name="connsiteX0" fmla="*/ 168240 w 1434007"/>
              <a:gd name="connsiteY0" fmla="*/ 0 h 1423979"/>
              <a:gd name="connsiteX1" fmla="*/ 170273 w 1434007"/>
              <a:gd name="connsiteY1" fmla="*/ 3498 h 1423979"/>
              <a:gd name="connsiteX2" fmla="*/ 319256 w 1434007"/>
              <a:gd name="connsiteY2" fmla="*/ 141252 h 1423979"/>
              <a:gd name="connsiteX3" fmla="*/ 412607 w 1434007"/>
              <a:gd name="connsiteY3" fmla="*/ 185950 h 1423979"/>
              <a:gd name="connsiteX4" fmla="*/ 432570 w 1434007"/>
              <a:gd name="connsiteY4" fmla="*/ 190964 h 1423979"/>
              <a:gd name="connsiteX5" fmla="*/ 438339 w 1434007"/>
              <a:gd name="connsiteY5" fmla="*/ 231088 h 1423979"/>
              <a:gd name="connsiteX6" fmla="*/ 798005 w 1434007"/>
              <a:gd name="connsiteY6" fmla="*/ 723284 h 1423979"/>
              <a:gd name="connsiteX7" fmla="*/ 1249095 w 1434007"/>
              <a:gd name="connsiteY7" fmla="*/ 838747 h 1423979"/>
              <a:gd name="connsiteX8" fmla="*/ 1380465 w 1434007"/>
              <a:gd name="connsiteY8" fmla="*/ 819859 h 1423979"/>
              <a:gd name="connsiteX9" fmla="*/ 1434007 w 1434007"/>
              <a:gd name="connsiteY9" fmla="*/ 1282440 h 1423979"/>
              <a:gd name="connsiteX10" fmla="*/ 1297206 w 1434007"/>
              <a:gd name="connsiteY10" fmla="*/ 1300668 h 1423979"/>
              <a:gd name="connsiteX11" fmla="*/ 899482 w 1434007"/>
              <a:gd name="connsiteY11" fmla="*/ 1415774 h 1423979"/>
              <a:gd name="connsiteX12" fmla="*/ 882108 w 1434007"/>
              <a:gd name="connsiteY12" fmla="*/ 1423979 h 1423979"/>
              <a:gd name="connsiteX13" fmla="*/ 881469 w 1434007"/>
              <a:gd name="connsiteY13" fmla="*/ 1419725 h 1423979"/>
              <a:gd name="connsiteX14" fmla="*/ 478856 w 1434007"/>
              <a:gd name="connsiteY14" fmla="*/ 861758 h 1423979"/>
              <a:gd name="connsiteX15" fmla="*/ 62459 w 1434007"/>
              <a:gd name="connsiteY15" fmla="*/ 733390 h 1423979"/>
              <a:gd name="connsiteX16" fmla="*/ 3256 w 1434007"/>
              <a:gd name="connsiteY16" fmla="*/ 733323 h 1423979"/>
              <a:gd name="connsiteX17" fmla="*/ 1508 w 1434007"/>
              <a:gd name="connsiteY17" fmla="*/ 714997 h 1423979"/>
              <a:gd name="connsiteX18" fmla="*/ 147357 w 1434007"/>
              <a:gd name="connsiteY18" fmla="*/ 37409 h 1423979"/>
              <a:gd name="connsiteX19" fmla="*/ 168240 w 1434007"/>
              <a:gd name="connsiteY19" fmla="*/ 0 h 1423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34007" h="1423979">
                <a:moveTo>
                  <a:pt x="168240" y="0"/>
                </a:moveTo>
                <a:lnTo>
                  <a:pt x="170273" y="3498"/>
                </a:lnTo>
                <a:cubicBezTo>
                  <a:pt x="209035" y="57382"/>
                  <a:pt x="259002" y="104553"/>
                  <a:pt x="319256" y="141252"/>
                </a:cubicBezTo>
                <a:cubicBezTo>
                  <a:pt x="349384" y="159600"/>
                  <a:pt x="380658" y="174462"/>
                  <a:pt x="412607" y="185950"/>
                </a:cubicBezTo>
                <a:lnTo>
                  <a:pt x="432570" y="190964"/>
                </a:lnTo>
                <a:lnTo>
                  <a:pt x="438339" y="231088"/>
                </a:lnTo>
                <a:cubicBezTo>
                  <a:pt x="486467" y="429163"/>
                  <a:pt x="610158" y="608878"/>
                  <a:pt x="798005" y="723284"/>
                </a:cubicBezTo>
                <a:cubicBezTo>
                  <a:pt x="938889" y="809088"/>
                  <a:pt x="1095855" y="845972"/>
                  <a:pt x="1249095" y="838747"/>
                </a:cubicBezTo>
                <a:lnTo>
                  <a:pt x="1380465" y="819859"/>
                </a:lnTo>
                <a:lnTo>
                  <a:pt x="1434007" y="1282440"/>
                </a:lnTo>
                <a:lnTo>
                  <a:pt x="1297206" y="1300668"/>
                </a:lnTo>
                <a:cubicBezTo>
                  <a:pt x="1147508" y="1327847"/>
                  <a:pt x="1012697" y="1367175"/>
                  <a:pt x="899482" y="1415774"/>
                </a:cubicBezTo>
                <a:lnTo>
                  <a:pt x="882108" y="1423979"/>
                </a:lnTo>
                <a:lnTo>
                  <a:pt x="881469" y="1419725"/>
                </a:lnTo>
                <a:cubicBezTo>
                  <a:pt x="829758" y="1195266"/>
                  <a:pt x="691122" y="991036"/>
                  <a:pt x="478856" y="861758"/>
                </a:cubicBezTo>
                <a:cubicBezTo>
                  <a:pt x="348232" y="782203"/>
                  <a:pt x="205181" y="740446"/>
                  <a:pt x="62459" y="733390"/>
                </a:cubicBezTo>
                <a:lnTo>
                  <a:pt x="3256" y="733323"/>
                </a:lnTo>
                <a:lnTo>
                  <a:pt x="1508" y="714997"/>
                </a:lnTo>
                <a:cubicBezTo>
                  <a:pt x="-9267" y="486456"/>
                  <a:pt x="37518" y="253056"/>
                  <a:pt x="147357" y="37409"/>
                </a:cubicBezTo>
                <a:lnTo>
                  <a:pt x="168240" y="0"/>
                </a:lnTo>
                <a:close/>
              </a:path>
            </a:pathLst>
          </a:custGeom>
          <a:gradFill>
            <a:gsLst>
              <a:gs pos="61000">
                <a:schemeClr val="bg1">
                  <a:lumMod val="85000"/>
                </a:schemeClr>
              </a:gs>
              <a:gs pos="2000">
                <a:schemeClr val="bg1">
                  <a:lumMod val="6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34" name="任意多边形 33"/>
          <p:cNvSpPr/>
          <p:nvPr/>
        </p:nvSpPr>
        <p:spPr>
          <a:xfrm>
            <a:off x="3910765" y="3281801"/>
            <a:ext cx="2000654" cy="1705596"/>
          </a:xfrm>
          <a:custGeom>
            <a:avLst/>
            <a:gdLst>
              <a:gd name="connsiteX0" fmla="*/ 0 w 1805391"/>
              <a:gd name="connsiteY0" fmla="*/ 0 h 1539130"/>
              <a:gd name="connsiteX1" fmla="*/ 806936 w 1805391"/>
              <a:gd name="connsiteY1" fmla="*/ 0 h 1539130"/>
              <a:gd name="connsiteX2" fmla="*/ 803957 w 1805391"/>
              <a:gd name="connsiteY2" fmla="*/ 58996 h 1539130"/>
              <a:gd name="connsiteX3" fmla="*/ 1628578 w 1805391"/>
              <a:gd name="connsiteY3" fmla="*/ 883617 h 1539130"/>
              <a:gd name="connsiteX4" fmla="*/ 1794768 w 1805391"/>
              <a:gd name="connsiteY4" fmla="*/ 866864 h 1539130"/>
              <a:gd name="connsiteX5" fmla="*/ 1805391 w 1805391"/>
              <a:gd name="connsiteY5" fmla="*/ 863566 h 1539130"/>
              <a:gd name="connsiteX6" fmla="*/ 1805391 w 1805391"/>
              <a:gd name="connsiteY6" fmla="*/ 1519966 h 1539130"/>
              <a:gd name="connsiteX7" fmla="*/ 1733068 w 1805391"/>
              <a:gd name="connsiteY7" fmla="*/ 1531004 h 1539130"/>
              <a:gd name="connsiteX8" fmla="*/ 1572145 w 1805391"/>
              <a:gd name="connsiteY8" fmla="*/ 1539130 h 1539130"/>
              <a:gd name="connsiteX9" fmla="*/ 1254949 w 1805391"/>
              <a:gd name="connsiteY9" fmla="*/ 1507154 h 1539130"/>
              <a:gd name="connsiteX10" fmla="*/ 1115312 w 1805391"/>
              <a:gd name="connsiteY10" fmla="*/ 1471250 h 1539130"/>
              <a:gd name="connsiteX11" fmla="*/ 1112407 w 1805391"/>
              <a:gd name="connsiteY11" fmla="*/ 1413717 h 1539130"/>
              <a:gd name="connsiteX12" fmla="*/ 292043 w 1805391"/>
              <a:gd name="connsiteY12" fmla="*/ 673409 h 1539130"/>
              <a:gd name="connsiteX13" fmla="*/ 207730 w 1805391"/>
              <a:gd name="connsiteY13" fmla="*/ 677666 h 1539130"/>
              <a:gd name="connsiteX14" fmla="*/ 172590 w 1805391"/>
              <a:gd name="connsiteY14" fmla="*/ 683029 h 1539130"/>
              <a:gd name="connsiteX15" fmla="*/ 121929 w 1805391"/>
              <a:gd name="connsiteY15" fmla="*/ 577863 h 1539130"/>
              <a:gd name="connsiteX16" fmla="*/ 6370 w 1805391"/>
              <a:gd name="connsiteY16" fmla="*/ 126152 h 1539130"/>
              <a:gd name="connsiteX17" fmla="*/ 0 w 1805391"/>
              <a:gd name="connsiteY17" fmla="*/ 0 h 1539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05391" h="1539130">
                <a:moveTo>
                  <a:pt x="0" y="0"/>
                </a:moveTo>
                <a:lnTo>
                  <a:pt x="806936" y="0"/>
                </a:lnTo>
                <a:lnTo>
                  <a:pt x="803957" y="58996"/>
                </a:lnTo>
                <a:cubicBezTo>
                  <a:pt x="803957" y="514422"/>
                  <a:pt x="1173152" y="883617"/>
                  <a:pt x="1628578" y="883617"/>
                </a:cubicBezTo>
                <a:cubicBezTo>
                  <a:pt x="1685507" y="883617"/>
                  <a:pt x="1741087" y="877849"/>
                  <a:pt x="1794768" y="866864"/>
                </a:cubicBezTo>
                <a:lnTo>
                  <a:pt x="1805391" y="863566"/>
                </a:lnTo>
                <a:lnTo>
                  <a:pt x="1805391" y="1519966"/>
                </a:lnTo>
                <a:lnTo>
                  <a:pt x="1733068" y="1531004"/>
                </a:lnTo>
                <a:cubicBezTo>
                  <a:pt x="1680158" y="1536378"/>
                  <a:pt x="1626473" y="1539130"/>
                  <a:pt x="1572145" y="1539130"/>
                </a:cubicBezTo>
                <a:cubicBezTo>
                  <a:pt x="1463490" y="1539130"/>
                  <a:pt x="1357406" y="1528120"/>
                  <a:pt x="1254949" y="1507154"/>
                </a:cubicBezTo>
                <a:lnTo>
                  <a:pt x="1115312" y="1471250"/>
                </a:lnTo>
                <a:lnTo>
                  <a:pt x="1112407" y="1413717"/>
                </a:lnTo>
                <a:cubicBezTo>
                  <a:pt x="1070178" y="997897"/>
                  <a:pt x="719005" y="673409"/>
                  <a:pt x="292043" y="673409"/>
                </a:cubicBezTo>
                <a:cubicBezTo>
                  <a:pt x="263579" y="673409"/>
                  <a:pt x="235451" y="674851"/>
                  <a:pt x="207730" y="677666"/>
                </a:cubicBezTo>
                <a:lnTo>
                  <a:pt x="172590" y="683029"/>
                </a:lnTo>
                <a:lnTo>
                  <a:pt x="121929" y="577863"/>
                </a:lnTo>
                <a:cubicBezTo>
                  <a:pt x="62196" y="436639"/>
                  <a:pt x="22490" y="284882"/>
                  <a:pt x="6370" y="126152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7D7D7D"/>
              </a:gs>
              <a:gs pos="52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solidFill>
                <a:srgbClr val="FF0000"/>
              </a:solidFill>
            </a:endParaRPr>
          </a:p>
        </p:txBody>
      </p:sp>
      <p:sp>
        <p:nvSpPr>
          <p:cNvPr id="42" name="任意多边形 41"/>
          <p:cNvSpPr/>
          <p:nvPr/>
        </p:nvSpPr>
        <p:spPr>
          <a:xfrm>
            <a:off x="3908819" y="1499142"/>
            <a:ext cx="2002601" cy="1782659"/>
          </a:xfrm>
          <a:custGeom>
            <a:avLst/>
            <a:gdLst>
              <a:gd name="connsiteX0" fmla="*/ 1573901 w 1807147"/>
              <a:gd name="connsiteY0" fmla="*/ 0 h 1608672"/>
              <a:gd name="connsiteX1" fmla="*/ 1734824 w 1807147"/>
              <a:gd name="connsiteY1" fmla="*/ 8126 h 1608672"/>
              <a:gd name="connsiteX2" fmla="*/ 1807147 w 1807147"/>
              <a:gd name="connsiteY2" fmla="*/ 19164 h 1608672"/>
              <a:gd name="connsiteX3" fmla="*/ 1807147 w 1807147"/>
              <a:gd name="connsiteY3" fmla="*/ 863098 h 1608672"/>
              <a:gd name="connsiteX4" fmla="*/ 1796524 w 1807147"/>
              <a:gd name="connsiteY4" fmla="*/ 859801 h 1608672"/>
              <a:gd name="connsiteX5" fmla="*/ 1630334 w 1807147"/>
              <a:gd name="connsiteY5" fmla="*/ 843047 h 1608672"/>
              <a:gd name="connsiteX6" fmla="*/ 809970 w 1807147"/>
              <a:gd name="connsiteY6" fmla="*/ 1583355 h 1608672"/>
              <a:gd name="connsiteX7" fmla="*/ 808692 w 1807147"/>
              <a:gd name="connsiteY7" fmla="*/ 1608672 h 1608672"/>
              <a:gd name="connsiteX8" fmla="*/ 1756 w 1807147"/>
              <a:gd name="connsiteY8" fmla="*/ 1608672 h 1608672"/>
              <a:gd name="connsiteX9" fmla="*/ 0 w 1807147"/>
              <a:gd name="connsiteY9" fmla="*/ 1573901 h 1608672"/>
              <a:gd name="connsiteX10" fmla="*/ 123685 w 1807147"/>
              <a:gd name="connsiteY10" fmla="*/ 961268 h 1608672"/>
              <a:gd name="connsiteX11" fmla="*/ 182926 w 1807147"/>
              <a:gd name="connsiteY11" fmla="*/ 838290 h 1608672"/>
              <a:gd name="connsiteX12" fmla="*/ 185135 w 1807147"/>
              <a:gd name="connsiteY12" fmla="*/ 839489 h 1608672"/>
              <a:gd name="connsiteX13" fmla="*/ 506115 w 1807147"/>
              <a:gd name="connsiteY13" fmla="*/ 904292 h 1608672"/>
              <a:gd name="connsiteX14" fmla="*/ 1330736 w 1807147"/>
              <a:gd name="connsiteY14" fmla="*/ 79671 h 1608672"/>
              <a:gd name="connsiteX15" fmla="*/ 1327780 w 1807147"/>
              <a:gd name="connsiteY15" fmla="*/ 21129 h 1608672"/>
              <a:gd name="connsiteX16" fmla="*/ 1412979 w 1807147"/>
              <a:gd name="connsiteY16" fmla="*/ 8126 h 1608672"/>
              <a:gd name="connsiteX17" fmla="*/ 1573901 w 1807147"/>
              <a:gd name="connsiteY17" fmla="*/ 0 h 1608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07147" h="1608672">
                <a:moveTo>
                  <a:pt x="1573901" y="0"/>
                </a:moveTo>
                <a:cubicBezTo>
                  <a:pt x="1628229" y="0"/>
                  <a:pt x="1681914" y="2753"/>
                  <a:pt x="1734824" y="8126"/>
                </a:cubicBezTo>
                <a:lnTo>
                  <a:pt x="1807147" y="19164"/>
                </a:lnTo>
                <a:lnTo>
                  <a:pt x="1807147" y="863098"/>
                </a:lnTo>
                <a:lnTo>
                  <a:pt x="1796524" y="859801"/>
                </a:lnTo>
                <a:cubicBezTo>
                  <a:pt x="1742843" y="848816"/>
                  <a:pt x="1687263" y="843047"/>
                  <a:pt x="1630334" y="843047"/>
                </a:cubicBezTo>
                <a:cubicBezTo>
                  <a:pt x="1203372" y="843047"/>
                  <a:pt x="852199" y="1167535"/>
                  <a:pt x="809970" y="1583355"/>
                </a:cubicBezTo>
                <a:lnTo>
                  <a:pt x="808692" y="1608672"/>
                </a:lnTo>
                <a:lnTo>
                  <a:pt x="1756" y="1608672"/>
                </a:lnTo>
                <a:lnTo>
                  <a:pt x="0" y="1573901"/>
                </a:lnTo>
                <a:cubicBezTo>
                  <a:pt x="0" y="1356591"/>
                  <a:pt x="44041" y="1149567"/>
                  <a:pt x="123685" y="961268"/>
                </a:cubicBezTo>
                <a:lnTo>
                  <a:pt x="182926" y="838290"/>
                </a:lnTo>
                <a:lnTo>
                  <a:pt x="185135" y="839489"/>
                </a:lnTo>
                <a:cubicBezTo>
                  <a:pt x="283791" y="881217"/>
                  <a:pt x="392258" y="904292"/>
                  <a:pt x="506115" y="904292"/>
                </a:cubicBezTo>
                <a:cubicBezTo>
                  <a:pt x="961541" y="904292"/>
                  <a:pt x="1330736" y="535097"/>
                  <a:pt x="1330736" y="79671"/>
                </a:cubicBezTo>
                <a:lnTo>
                  <a:pt x="1327780" y="21129"/>
                </a:lnTo>
                <a:lnTo>
                  <a:pt x="1412979" y="8126"/>
                </a:lnTo>
                <a:cubicBezTo>
                  <a:pt x="1465889" y="2753"/>
                  <a:pt x="1519574" y="0"/>
                  <a:pt x="1573901" y="0"/>
                </a:cubicBezTo>
                <a:close/>
              </a:path>
            </a:pathLst>
          </a:custGeom>
          <a:gradFill>
            <a:gsLst>
              <a:gs pos="0">
                <a:srgbClr val="7D7D7D"/>
              </a:gs>
              <a:gs pos="52000">
                <a:srgbClr val="DADADA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solidFill>
                <a:srgbClr val="FF0000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5321272" y="895606"/>
            <a:ext cx="1613770" cy="1613770"/>
          </a:xfrm>
          <a:prstGeom prst="ellipse">
            <a:avLst/>
          </a:prstGeom>
          <a:gradFill>
            <a:gsLst>
              <a:gs pos="69000">
                <a:schemeClr val="bg1">
                  <a:lumMod val="85000"/>
                </a:schemeClr>
              </a:gs>
              <a:gs pos="24000">
                <a:srgbClr val="E8E8E8"/>
              </a:gs>
              <a:gs pos="100000">
                <a:schemeClr val="bg1">
                  <a:lumMod val="95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" name="椭圆 5"/>
          <p:cNvSpPr/>
          <p:nvPr/>
        </p:nvSpPr>
        <p:spPr>
          <a:xfrm>
            <a:off x="3197967" y="2432872"/>
            <a:ext cx="1613770" cy="1613770"/>
          </a:xfrm>
          <a:prstGeom prst="ellipse">
            <a:avLst/>
          </a:prstGeom>
          <a:gradFill>
            <a:gsLst>
              <a:gs pos="49000">
                <a:schemeClr val="bg1">
                  <a:lumMod val="85000"/>
                </a:schemeClr>
              </a:gs>
              <a:gs pos="15596">
                <a:srgbClr val="E8E8E8"/>
              </a:gs>
              <a:gs pos="100000">
                <a:schemeClr val="bg1">
                  <a:lumMod val="95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椭圆 6"/>
          <p:cNvSpPr/>
          <p:nvPr/>
        </p:nvSpPr>
        <p:spPr>
          <a:xfrm>
            <a:off x="5117746" y="4174641"/>
            <a:ext cx="1613770" cy="1613770"/>
          </a:xfrm>
          <a:prstGeom prst="ellipse">
            <a:avLst/>
          </a:prstGeom>
          <a:gradFill>
            <a:gsLst>
              <a:gs pos="35000">
                <a:schemeClr val="bg1">
                  <a:lumMod val="85000"/>
                </a:schemeClr>
              </a:gs>
              <a:gs pos="13000">
                <a:srgbClr val="E0E0E0"/>
              </a:gs>
              <a:gs pos="95000">
                <a:srgbClr val="EAEAEA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椭圆 7"/>
          <p:cNvSpPr/>
          <p:nvPr/>
        </p:nvSpPr>
        <p:spPr>
          <a:xfrm>
            <a:off x="7692281" y="4548493"/>
            <a:ext cx="1613770" cy="1613770"/>
          </a:xfrm>
          <a:prstGeom prst="ellipse">
            <a:avLst/>
          </a:prstGeom>
          <a:gradFill>
            <a:gsLst>
              <a:gs pos="75000">
                <a:srgbClr val="DFDFDF"/>
              </a:gs>
              <a:gs pos="4000">
                <a:srgbClr val="DFDFDF"/>
              </a:gs>
              <a:gs pos="33000">
                <a:schemeClr val="bg1">
                  <a:lumMod val="9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" name="椭圆 8"/>
          <p:cNvSpPr/>
          <p:nvPr/>
        </p:nvSpPr>
        <p:spPr>
          <a:xfrm>
            <a:off x="7393270" y="1942773"/>
            <a:ext cx="1613770" cy="1613770"/>
          </a:xfrm>
          <a:prstGeom prst="ellipse">
            <a:avLst/>
          </a:prstGeom>
          <a:gradFill>
            <a:gsLst>
              <a:gs pos="96000">
                <a:schemeClr val="bg1">
                  <a:lumMod val="95000"/>
                </a:schemeClr>
              </a:gs>
              <a:gs pos="0">
                <a:schemeClr val="bg1">
                  <a:lumMod val="8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椭圆 14"/>
          <p:cNvSpPr/>
          <p:nvPr/>
        </p:nvSpPr>
        <p:spPr>
          <a:xfrm>
            <a:off x="5536243" y="1115511"/>
            <a:ext cx="1199858" cy="1199858"/>
          </a:xfrm>
          <a:prstGeom prst="ellipse">
            <a:avLst/>
          </a:prstGeom>
          <a:solidFill>
            <a:srgbClr val="75ABDD"/>
          </a:solidFill>
          <a:ln>
            <a:noFill/>
          </a:ln>
          <a:effectLst>
            <a:innerShdw blurRad="3175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椭圆 15"/>
          <p:cNvSpPr/>
          <p:nvPr/>
        </p:nvSpPr>
        <p:spPr>
          <a:xfrm>
            <a:off x="5321272" y="4381597"/>
            <a:ext cx="1199858" cy="1199858"/>
          </a:xfrm>
          <a:prstGeom prst="ellipse">
            <a:avLst/>
          </a:prstGeom>
          <a:gradFill>
            <a:gsLst>
              <a:gs pos="26000">
                <a:srgbClr val="93C6C9"/>
              </a:gs>
              <a:gs pos="100000">
                <a:srgbClr val="90C4C8"/>
              </a:gs>
            </a:gsLst>
            <a:lin ang="17400000" scaled="0"/>
          </a:gradFill>
          <a:ln>
            <a:noFill/>
          </a:ln>
          <a:effectLst>
            <a:innerShdw blurRad="3175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椭圆 16"/>
          <p:cNvSpPr/>
          <p:nvPr/>
        </p:nvSpPr>
        <p:spPr>
          <a:xfrm>
            <a:off x="3409145" y="2644481"/>
            <a:ext cx="1195206" cy="1195206"/>
          </a:xfrm>
          <a:prstGeom prst="ellipse">
            <a:avLst/>
          </a:prstGeom>
          <a:gradFill>
            <a:gsLst>
              <a:gs pos="89000">
                <a:srgbClr val="D58DB3"/>
              </a:gs>
              <a:gs pos="34000">
                <a:srgbClr val="C982A8"/>
              </a:gs>
            </a:gsLst>
            <a:lin ang="4200000" scaled="0"/>
          </a:gradFill>
          <a:ln>
            <a:noFill/>
          </a:ln>
          <a:effectLst>
            <a:innerShdw blurRad="3175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椭圆 17"/>
          <p:cNvSpPr/>
          <p:nvPr/>
        </p:nvSpPr>
        <p:spPr>
          <a:xfrm>
            <a:off x="7594723" y="2161030"/>
            <a:ext cx="1199858" cy="1199858"/>
          </a:xfrm>
          <a:prstGeom prst="ellipse">
            <a:avLst/>
          </a:prstGeom>
          <a:gradFill>
            <a:gsLst>
              <a:gs pos="46814">
                <a:srgbClr val="E9B979"/>
              </a:gs>
              <a:gs pos="89000">
                <a:srgbClr val="E9B979"/>
              </a:gs>
              <a:gs pos="0">
                <a:srgbClr val="EABA7A"/>
              </a:gs>
            </a:gsLst>
            <a:lin ang="18600000" scaled="0"/>
          </a:gradFill>
          <a:ln>
            <a:noFill/>
          </a:ln>
          <a:effectLst>
            <a:innerShdw blurRad="317500">
              <a:prstClr val="black">
                <a:alpha val="2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9" name="椭圆 18"/>
          <p:cNvSpPr/>
          <p:nvPr/>
        </p:nvSpPr>
        <p:spPr>
          <a:xfrm>
            <a:off x="7899237" y="4755448"/>
            <a:ext cx="1207249" cy="1207249"/>
          </a:xfrm>
          <a:prstGeom prst="ellipse">
            <a:avLst/>
          </a:prstGeom>
          <a:solidFill>
            <a:srgbClr val="FCFA9E"/>
          </a:solidFill>
          <a:ln>
            <a:noFill/>
          </a:ln>
          <a:effectLst>
            <a:innerShdw blurRad="3175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8176878" y="1610276"/>
            <a:ext cx="749653" cy="749653"/>
          </a:xfrm>
          <a:prstGeom prst="ellipse">
            <a:avLst/>
          </a:prstGeom>
          <a:gradFill>
            <a:gsLst>
              <a:gs pos="25000">
                <a:srgbClr val="E8E8E8"/>
              </a:gs>
              <a:gs pos="75000">
                <a:schemeClr val="bg1">
                  <a:lumMod val="85000"/>
                </a:schemeClr>
              </a:gs>
            </a:gsLst>
            <a:lin ang="7800000" scaled="0"/>
          </a:gradFill>
          <a:ln>
            <a:noFill/>
          </a:ln>
          <a:effectLst>
            <a:outerShdw blurRad="381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椭圆 13"/>
          <p:cNvSpPr/>
          <p:nvPr/>
        </p:nvSpPr>
        <p:spPr>
          <a:xfrm>
            <a:off x="3741190" y="2058902"/>
            <a:ext cx="749653" cy="749653"/>
          </a:xfrm>
          <a:prstGeom prst="ellipse">
            <a:avLst/>
          </a:prstGeom>
          <a:gradFill>
            <a:gsLst>
              <a:gs pos="91000">
                <a:schemeClr val="bg1">
                  <a:lumMod val="85000"/>
                </a:schemeClr>
              </a:gs>
              <a:gs pos="1000">
                <a:srgbClr val="E6E6E6"/>
              </a:gs>
            </a:gsLst>
            <a:lin ang="0" scaled="0"/>
          </a:gradFill>
          <a:ln>
            <a:noFill/>
          </a:ln>
          <a:effectLst>
            <a:outerShdw blurRad="381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0" name="椭圆 49"/>
          <p:cNvSpPr/>
          <p:nvPr/>
        </p:nvSpPr>
        <p:spPr>
          <a:xfrm>
            <a:off x="6128157" y="654367"/>
            <a:ext cx="749653" cy="749653"/>
          </a:xfrm>
          <a:prstGeom prst="ellipse">
            <a:avLst/>
          </a:prstGeom>
          <a:gradFill>
            <a:gsLst>
              <a:gs pos="25000">
                <a:srgbClr val="E8E8E8"/>
              </a:gs>
              <a:gs pos="75000">
                <a:schemeClr val="bg1">
                  <a:lumMod val="85000"/>
                </a:schemeClr>
              </a:gs>
            </a:gsLst>
            <a:lin ang="7800000" scaled="0"/>
          </a:gradFill>
          <a:ln>
            <a:noFill/>
          </a:ln>
          <a:effectLst>
            <a:outerShdw blurRad="381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1" name="椭圆 50"/>
          <p:cNvSpPr/>
          <p:nvPr/>
        </p:nvSpPr>
        <p:spPr>
          <a:xfrm>
            <a:off x="5792582" y="5478968"/>
            <a:ext cx="749653" cy="749653"/>
          </a:xfrm>
          <a:prstGeom prst="ellipse">
            <a:avLst/>
          </a:prstGeom>
          <a:gradFill>
            <a:gsLst>
              <a:gs pos="25000">
                <a:srgbClr val="E8E8E8"/>
              </a:gs>
              <a:gs pos="75000">
                <a:schemeClr val="bg1">
                  <a:lumMod val="85000"/>
                </a:schemeClr>
              </a:gs>
            </a:gsLst>
            <a:lin ang="7800000" scaled="0"/>
          </a:gradFill>
          <a:ln>
            <a:noFill/>
          </a:ln>
          <a:effectLst>
            <a:outerShdw blurRad="381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2" name="椭圆 51"/>
          <p:cNvSpPr/>
          <p:nvPr/>
        </p:nvSpPr>
        <p:spPr>
          <a:xfrm>
            <a:off x="8920831" y="5195079"/>
            <a:ext cx="749653" cy="749653"/>
          </a:xfrm>
          <a:prstGeom prst="ellipse">
            <a:avLst/>
          </a:prstGeom>
          <a:gradFill>
            <a:gsLst>
              <a:gs pos="25000">
                <a:srgbClr val="E8E8E8"/>
              </a:gs>
              <a:gs pos="75000">
                <a:schemeClr val="bg1">
                  <a:lumMod val="85000"/>
                </a:schemeClr>
              </a:gs>
            </a:gsLst>
            <a:lin ang="7800000" scaled="0"/>
          </a:gradFill>
          <a:ln>
            <a:noFill/>
          </a:ln>
          <a:effectLst>
            <a:outerShdw blurRad="381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6214718" y="728066"/>
            <a:ext cx="577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A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839662" y="2162924"/>
            <a:ext cx="558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B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866962" y="5575231"/>
            <a:ext cx="574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C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035254" y="5287693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D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282858" y="1704048"/>
            <a:ext cx="529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E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3488295" y="296161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在此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  <a:p>
            <a:pPr algn="ctr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输入标题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6263958" y="6234868"/>
            <a:ext cx="4439150" cy="356451"/>
          </a:xfrm>
          <a:prstGeom prst="ellipse">
            <a:avLst/>
          </a:prstGeom>
          <a:gradFill flip="none" rotWithShape="1">
            <a:gsLst>
              <a:gs pos="16000">
                <a:schemeClr val="tx1">
                  <a:lumMod val="65000"/>
                  <a:lumOff val="35000"/>
                  <a:alpha val="46000"/>
                </a:schemeClr>
              </a:gs>
              <a:gs pos="99000">
                <a:schemeClr val="bg1">
                  <a:lumMod val="85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1" name="椭圆 100"/>
          <p:cNvSpPr/>
          <p:nvPr/>
        </p:nvSpPr>
        <p:spPr>
          <a:xfrm>
            <a:off x="3811770" y="6209303"/>
            <a:ext cx="4439150" cy="356451"/>
          </a:xfrm>
          <a:prstGeom prst="ellipse">
            <a:avLst/>
          </a:prstGeom>
          <a:gradFill flip="none" rotWithShape="1">
            <a:gsLst>
              <a:gs pos="19000">
                <a:schemeClr val="tx1">
                  <a:lumMod val="65000"/>
                  <a:lumOff val="35000"/>
                  <a:alpha val="46000"/>
                </a:schemeClr>
              </a:gs>
              <a:gs pos="88000">
                <a:schemeClr val="bg1">
                  <a:lumMod val="85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3" name="文本框 102"/>
          <p:cNvSpPr txBox="1"/>
          <p:nvPr/>
        </p:nvSpPr>
        <p:spPr>
          <a:xfrm>
            <a:off x="5637830" y="140528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在此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  <a:p>
            <a:pPr algn="ctr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输入标题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104" name="文本框 103"/>
          <p:cNvSpPr txBox="1"/>
          <p:nvPr/>
        </p:nvSpPr>
        <p:spPr>
          <a:xfrm>
            <a:off x="7691951" y="2450801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在此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  <a:p>
            <a:pPr algn="ctr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输入标题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5410853" y="469954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在此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  <a:p>
            <a:pPr algn="ctr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输入标题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7985573" y="506074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在此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  <a:p>
            <a:pPr algn="ctr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输入标题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62" name="新月形 61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新月形 62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新月形 63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新月形 64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790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任意多边形 99"/>
          <p:cNvSpPr/>
          <p:nvPr/>
        </p:nvSpPr>
        <p:spPr>
          <a:xfrm>
            <a:off x="4005839" y="4559141"/>
            <a:ext cx="5811075" cy="891763"/>
          </a:xfrm>
          <a:custGeom>
            <a:avLst/>
            <a:gdLst>
              <a:gd name="connsiteX0" fmla="*/ 0 w 5811075"/>
              <a:gd name="connsiteY0" fmla="*/ 0 h 891763"/>
              <a:gd name="connsiteX1" fmla="*/ 5351763 w 5811075"/>
              <a:gd name="connsiteY1" fmla="*/ 0 h 891763"/>
              <a:gd name="connsiteX2" fmla="*/ 5351763 w 5811075"/>
              <a:gd name="connsiteY2" fmla="*/ 3907 h 891763"/>
              <a:gd name="connsiteX3" fmla="*/ 5356228 w 5811075"/>
              <a:gd name="connsiteY3" fmla="*/ 3907 h 891763"/>
              <a:gd name="connsiteX4" fmla="*/ 5811075 w 5811075"/>
              <a:gd name="connsiteY4" fmla="*/ 445666 h 891763"/>
              <a:gd name="connsiteX5" fmla="*/ 5811075 w 5811075"/>
              <a:gd name="connsiteY5" fmla="*/ 445668 h 891763"/>
              <a:gd name="connsiteX6" fmla="*/ 5351763 w 5811075"/>
              <a:gd name="connsiteY6" fmla="*/ 891763 h 891763"/>
              <a:gd name="connsiteX7" fmla="*/ 0 w 5811075"/>
              <a:gd name="connsiteY7" fmla="*/ 891763 h 891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811075" h="891763">
                <a:moveTo>
                  <a:pt x="0" y="0"/>
                </a:moveTo>
                <a:lnTo>
                  <a:pt x="5351763" y="0"/>
                </a:lnTo>
                <a:lnTo>
                  <a:pt x="5351763" y="3907"/>
                </a:lnTo>
                <a:lnTo>
                  <a:pt x="5356228" y="3907"/>
                </a:lnTo>
                <a:lnTo>
                  <a:pt x="5811075" y="445666"/>
                </a:lnTo>
                <a:lnTo>
                  <a:pt x="5811075" y="445668"/>
                </a:lnTo>
                <a:lnTo>
                  <a:pt x="5351763" y="891763"/>
                </a:lnTo>
                <a:lnTo>
                  <a:pt x="0" y="891763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6" name="任意多边形 45"/>
          <p:cNvSpPr/>
          <p:nvPr/>
        </p:nvSpPr>
        <p:spPr>
          <a:xfrm>
            <a:off x="3428544" y="3685982"/>
            <a:ext cx="4996945" cy="867143"/>
          </a:xfrm>
          <a:custGeom>
            <a:avLst/>
            <a:gdLst>
              <a:gd name="connsiteX0" fmla="*/ 0 w 1802227"/>
              <a:gd name="connsiteY0" fmla="*/ 0 h 893182"/>
              <a:gd name="connsiteX1" fmla="*/ 1802227 w 1802227"/>
              <a:gd name="connsiteY1" fmla="*/ 0 h 893182"/>
              <a:gd name="connsiteX2" fmla="*/ 1802227 w 1802227"/>
              <a:gd name="connsiteY2" fmla="*/ 893182 h 893182"/>
              <a:gd name="connsiteX3" fmla="*/ 0 w 1802227"/>
              <a:gd name="connsiteY3" fmla="*/ 893182 h 893182"/>
              <a:gd name="connsiteX4" fmla="*/ 0 w 1802227"/>
              <a:gd name="connsiteY4" fmla="*/ 0 h 89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2227" h="893182">
                <a:moveTo>
                  <a:pt x="0" y="0"/>
                </a:moveTo>
                <a:lnTo>
                  <a:pt x="1802227" y="0"/>
                </a:lnTo>
                <a:lnTo>
                  <a:pt x="1802227" y="893182"/>
                </a:lnTo>
                <a:lnTo>
                  <a:pt x="0" y="89318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A3B4A"/>
              </a:gs>
              <a:gs pos="60000">
                <a:srgbClr val="558AA1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8425932" y="3691035"/>
            <a:ext cx="459312" cy="866363"/>
          </a:xfrm>
          <a:custGeom>
            <a:avLst/>
            <a:gdLst>
              <a:gd name="connsiteX0" fmla="*/ 0 w 459312"/>
              <a:gd name="connsiteY0" fmla="*/ 0 h 893182"/>
              <a:gd name="connsiteX1" fmla="*/ 4465 w 459312"/>
              <a:gd name="connsiteY1" fmla="*/ 0 h 893182"/>
              <a:gd name="connsiteX2" fmla="*/ 459312 w 459312"/>
              <a:gd name="connsiteY2" fmla="*/ 444409 h 893182"/>
              <a:gd name="connsiteX3" fmla="*/ 459312 w 459312"/>
              <a:gd name="connsiteY3" fmla="*/ 444411 h 893182"/>
              <a:gd name="connsiteX4" fmla="*/ 0 w 459312"/>
              <a:gd name="connsiteY4" fmla="*/ 893182 h 893182"/>
              <a:gd name="connsiteX5" fmla="*/ 0 w 459312"/>
              <a:gd name="connsiteY5" fmla="*/ 0 h 89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312" h="893182">
                <a:moveTo>
                  <a:pt x="0" y="0"/>
                </a:moveTo>
                <a:lnTo>
                  <a:pt x="4465" y="0"/>
                </a:lnTo>
                <a:lnTo>
                  <a:pt x="459312" y="444409"/>
                </a:lnTo>
                <a:lnTo>
                  <a:pt x="459312" y="444411"/>
                </a:lnTo>
                <a:lnTo>
                  <a:pt x="0" y="893182"/>
                </a:lnTo>
                <a:lnTo>
                  <a:pt x="0" y="0"/>
                </a:lnTo>
                <a:close/>
              </a:path>
            </a:pathLst>
          </a:custGeom>
          <a:solidFill>
            <a:srgbClr val="558A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任意多边形 44"/>
          <p:cNvSpPr/>
          <p:nvPr/>
        </p:nvSpPr>
        <p:spPr>
          <a:xfrm>
            <a:off x="3966255" y="2812775"/>
            <a:ext cx="3675897" cy="870417"/>
          </a:xfrm>
          <a:custGeom>
            <a:avLst/>
            <a:gdLst>
              <a:gd name="connsiteX0" fmla="*/ 0 w 1802227"/>
              <a:gd name="connsiteY0" fmla="*/ 0 h 893182"/>
              <a:gd name="connsiteX1" fmla="*/ 1802227 w 1802227"/>
              <a:gd name="connsiteY1" fmla="*/ 0 h 893182"/>
              <a:gd name="connsiteX2" fmla="*/ 1802227 w 1802227"/>
              <a:gd name="connsiteY2" fmla="*/ 893182 h 893182"/>
              <a:gd name="connsiteX3" fmla="*/ 0 w 1802227"/>
              <a:gd name="connsiteY3" fmla="*/ 893182 h 893182"/>
              <a:gd name="connsiteX4" fmla="*/ 0 w 1802227"/>
              <a:gd name="connsiteY4" fmla="*/ 0 h 89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2227" h="893182">
                <a:moveTo>
                  <a:pt x="0" y="0"/>
                </a:moveTo>
                <a:lnTo>
                  <a:pt x="1802227" y="0"/>
                </a:lnTo>
                <a:lnTo>
                  <a:pt x="1802227" y="893182"/>
                </a:lnTo>
                <a:lnTo>
                  <a:pt x="0" y="89318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61000">
                <a:srgbClr val="00B0D1"/>
              </a:gs>
              <a:gs pos="0">
                <a:srgbClr val="01829A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任意多边形 47"/>
          <p:cNvSpPr/>
          <p:nvPr/>
        </p:nvSpPr>
        <p:spPr>
          <a:xfrm>
            <a:off x="7636755" y="2818025"/>
            <a:ext cx="459312" cy="870417"/>
          </a:xfrm>
          <a:custGeom>
            <a:avLst/>
            <a:gdLst>
              <a:gd name="connsiteX0" fmla="*/ 0 w 459312"/>
              <a:gd name="connsiteY0" fmla="*/ 0 h 893182"/>
              <a:gd name="connsiteX1" fmla="*/ 4465 w 459312"/>
              <a:gd name="connsiteY1" fmla="*/ 0 h 893182"/>
              <a:gd name="connsiteX2" fmla="*/ 459312 w 459312"/>
              <a:gd name="connsiteY2" fmla="*/ 444409 h 893182"/>
              <a:gd name="connsiteX3" fmla="*/ 459312 w 459312"/>
              <a:gd name="connsiteY3" fmla="*/ 444411 h 893182"/>
              <a:gd name="connsiteX4" fmla="*/ 0 w 459312"/>
              <a:gd name="connsiteY4" fmla="*/ 893182 h 893182"/>
              <a:gd name="connsiteX5" fmla="*/ 0 w 459312"/>
              <a:gd name="connsiteY5" fmla="*/ 0 h 89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312" h="893182">
                <a:moveTo>
                  <a:pt x="0" y="0"/>
                </a:moveTo>
                <a:lnTo>
                  <a:pt x="4465" y="0"/>
                </a:lnTo>
                <a:lnTo>
                  <a:pt x="459312" y="444409"/>
                </a:lnTo>
                <a:lnTo>
                  <a:pt x="459312" y="444411"/>
                </a:lnTo>
                <a:lnTo>
                  <a:pt x="0" y="893182"/>
                </a:lnTo>
                <a:lnTo>
                  <a:pt x="0" y="0"/>
                </a:lnTo>
                <a:close/>
              </a:path>
            </a:pathLst>
          </a:custGeom>
          <a:solidFill>
            <a:srgbClr val="01B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/>
        </p:nvSpPr>
        <p:spPr>
          <a:xfrm>
            <a:off x="6591301" y="1932436"/>
            <a:ext cx="459312" cy="880847"/>
          </a:xfrm>
          <a:custGeom>
            <a:avLst/>
            <a:gdLst>
              <a:gd name="connsiteX0" fmla="*/ 0 w 459312"/>
              <a:gd name="connsiteY0" fmla="*/ 0 h 893182"/>
              <a:gd name="connsiteX1" fmla="*/ 4465 w 459312"/>
              <a:gd name="connsiteY1" fmla="*/ 0 h 893182"/>
              <a:gd name="connsiteX2" fmla="*/ 459312 w 459312"/>
              <a:gd name="connsiteY2" fmla="*/ 444409 h 893182"/>
              <a:gd name="connsiteX3" fmla="*/ 459312 w 459312"/>
              <a:gd name="connsiteY3" fmla="*/ 444411 h 893182"/>
              <a:gd name="connsiteX4" fmla="*/ 0 w 459312"/>
              <a:gd name="connsiteY4" fmla="*/ 893182 h 893182"/>
              <a:gd name="connsiteX5" fmla="*/ 0 w 459312"/>
              <a:gd name="connsiteY5" fmla="*/ 0 h 89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312" h="893182">
                <a:moveTo>
                  <a:pt x="0" y="0"/>
                </a:moveTo>
                <a:lnTo>
                  <a:pt x="4465" y="0"/>
                </a:lnTo>
                <a:lnTo>
                  <a:pt x="459312" y="444409"/>
                </a:lnTo>
                <a:lnTo>
                  <a:pt x="459312" y="444411"/>
                </a:lnTo>
                <a:lnTo>
                  <a:pt x="0" y="893182"/>
                </a:lnTo>
                <a:lnTo>
                  <a:pt x="0" y="0"/>
                </a:lnTo>
                <a:close/>
              </a:path>
            </a:pathLst>
          </a:custGeom>
          <a:solidFill>
            <a:srgbClr val="E720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/>
        </p:nvSpPr>
        <p:spPr>
          <a:xfrm>
            <a:off x="3428545" y="1931500"/>
            <a:ext cx="3162946" cy="880847"/>
          </a:xfrm>
          <a:custGeom>
            <a:avLst/>
            <a:gdLst>
              <a:gd name="connsiteX0" fmla="*/ 0 w 1802227"/>
              <a:gd name="connsiteY0" fmla="*/ 0 h 893182"/>
              <a:gd name="connsiteX1" fmla="*/ 1802227 w 1802227"/>
              <a:gd name="connsiteY1" fmla="*/ 0 h 893182"/>
              <a:gd name="connsiteX2" fmla="*/ 1802227 w 1802227"/>
              <a:gd name="connsiteY2" fmla="*/ 893182 h 893182"/>
              <a:gd name="connsiteX3" fmla="*/ 0 w 1802227"/>
              <a:gd name="connsiteY3" fmla="*/ 893182 h 893182"/>
              <a:gd name="connsiteX4" fmla="*/ 0 w 1802227"/>
              <a:gd name="connsiteY4" fmla="*/ 0 h 89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2227" h="893182">
                <a:moveTo>
                  <a:pt x="0" y="0"/>
                </a:moveTo>
                <a:lnTo>
                  <a:pt x="1802227" y="0"/>
                </a:lnTo>
                <a:lnTo>
                  <a:pt x="1802227" y="893182"/>
                </a:lnTo>
                <a:lnTo>
                  <a:pt x="0" y="89318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">
                <a:srgbClr val="9E082E"/>
              </a:gs>
              <a:gs pos="56000">
                <a:srgbClr val="E7204B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2851252" y="2127371"/>
            <a:ext cx="590017" cy="889117"/>
          </a:xfrm>
          <a:custGeom>
            <a:avLst/>
            <a:gdLst>
              <a:gd name="connsiteX0" fmla="*/ 0 w 589936"/>
              <a:gd name="connsiteY0" fmla="*/ 0 h 889117"/>
              <a:gd name="connsiteX1" fmla="*/ 589936 w 589936"/>
              <a:gd name="connsiteY1" fmla="*/ 223333 h 889117"/>
              <a:gd name="connsiteX2" fmla="*/ 581508 w 589936"/>
              <a:gd name="connsiteY2" fmla="*/ 889117 h 889117"/>
              <a:gd name="connsiteX3" fmla="*/ 4214 w 589936"/>
              <a:gd name="connsiteY3" fmla="*/ 686854 h 889117"/>
              <a:gd name="connsiteX4" fmla="*/ 0 w 589936"/>
              <a:gd name="connsiteY4" fmla="*/ 0 h 889117"/>
              <a:gd name="connsiteX0" fmla="*/ 405 w 590341"/>
              <a:gd name="connsiteY0" fmla="*/ 0 h 889117"/>
              <a:gd name="connsiteX1" fmla="*/ 590341 w 590341"/>
              <a:gd name="connsiteY1" fmla="*/ 223333 h 889117"/>
              <a:gd name="connsiteX2" fmla="*/ 581913 w 590341"/>
              <a:gd name="connsiteY2" fmla="*/ 889117 h 889117"/>
              <a:gd name="connsiteX3" fmla="*/ 405 w 590341"/>
              <a:gd name="connsiteY3" fmla="*/ 682640 h 889117"/>
              <a:gd name="connsiteX4" fmla="*/ 405 w 590341"/>
              <a:gd name="connsiteY4" fmla="*/ 0 h 889117"/>
              <a:gd name="connsiteX0" fmla="*/ 405 w 587636"/>
              <a:gd name="connsiteY0" fmla="*/ 0 h 889117"/>
              <a:gd name="connsiteX1" fmla="*/ 587636 w 587636"/>
              <a:gd name="connsiteY1" fmla="*/ 217922 h 889117"/>
              <a:gd name="connsiteX2" fmla="*/ 581913 w 587636"/>
              <a:gd name="connsiteY2" fmla="*/ 889117 h 889117"/>
              <a:gd name="connsiteX3" fmla="*/ 405 w 587636"/>
              <a:gd name="connsiteY3" fmla="*/ 682640 h 889117"/>
              <a:gd name="connsiteX4" fmla="*/ 405 w 587636"/>
              <a:gd name="connsiteY4" fmla="*/ 0 h 889117"/>
              <a:gd name="connsiteX0" fmla="*/ 405 w 587636"/>
              <a:gd name="connsiteY0" fmla="*/ 0 h 889117"/>
              <a:gd name="connsiteX1" fmla="*/ 587636 w 587636"/>
              <a:gd name="connsiteY1" fmla="*/ 217922 h 889117"/>
              <a:gd name="connsiteX2" fmla="*/ 581913 w 587636"/>
              <a:gd name="connsiteY2" fmla="*/ 889117 h 889117"/>
              <a:gd name="connsiteX3" fmla="*/ 405 w 587636"/>
              <a:gd name="connsiteY3" fmla="*/ 682640 h 889117"/>
              <a:gd name="connsiteX4" fmla="*/ 405 w 587636"/>
              <a:gd name="connsiteY4" fmla="*/ 0 h 889117"/>
              <a:gd name="connsiteX0" fmla="*/ 405 w 587636"/>
              <a:gd name="connsiteY0" fmla="*/ 0 h 889117"/>
              <a:gd name="connsiteX1" fmla="*/ 587636 w 587636"/>
              <a:gd name="connsiteY1" fmla="*/ 209806 h 889117"/>
              <a:gd name="connsiteX2" fmla="*/ 581913 w 587636"/>
              <a:gd name="connsiteY2" fmla="*/ 889117 h 889117"/>
              <a:gd name="connsiteX3" fmla="*/ 405 w 587636"/>
              <a:gd name="connsiteY3" fmla="*/ 682640 h 889117"/>
              <a:gd name="connsiteX4" fmla="*/ 405 w 587636"/>
              <a:gd name="connsiteY4" fmla="*/ 0 h 889117"/>
              <a:gd name="connsiteX0" fmla="*/ 405 w 587636"/>
              <a:gd name="connsiteY0" fmla="*/ 0 h 889117"/>
              <a:gd name="connsiteX1" fmla="*/ 587636 w 587636"/>
              <a:gd name="connsiteY1" fmla="*/ 209806 h 889117"/>
              <a:gd name="connsiteX2" fmla="*/ 581913 w 587636"/>
              <a:gd name="connsiteY2" fmla="*/ 889117 h 889117"/>
              <a:gd name="connsiteX3" fmla="*/ 405 w 587636"/>
              <a:gd name="connsiteY3" fmla="*/ 682640 h 889117"/>
              <a:gd name="connsiteX4" fmla="*/ 405 w 587636"/>
              <a:gd name="connsiteY4" fmla="*/ 0 h 889117"/>
              <a:gd name="connsiteX0" fmla="*/ 405 w 587636"/>
              <a:gd name="connsiteY0" fmla="*/ 0 h 889117"/>
              <a:gd name="connsiteX1" fmla="*/ 587636 w 587636"/>
              <a:gd name="connsiteY1" fmla="*/ 209806 h 889117"/>
              <a:gd name="connsiteX2" fmla="*/ 581913 w 587636"/>
              <a:gd name="connsiteY2" fmla="*/ 889117 h 889117"/>
              <a:gd name="connsiteX3" fmla="*/ 405 w 587636"/>
              <a:gd name="connsiteY3" fmla="*/ 682640 h 889117"/>
              <a:gd name="connsiteX4" fmla="*/ 405 w 587636"/>
              <a:gd name="connsiteY4" fmla="*/ 0 h 889117"/>
              <a:gd name="connsiteX0" fmla="*/ 405 w 590017"/>
              <a:gd name="connsiteY0" fmla="*/ 0 h 889117"/>
              <a:gd name="connsiteX1" fmla="*/ 590017 w 590017"/>
              <a:gd name="connsiteY1" fmla="*/ 221712 h 889117"/>
              <a:gd name="connsiteX2" fmla="*/ 581913 w 590017"/>
              <a:gd name="connsiteY2" fmla="*/ 889117 h 889117"/>
              <a:gd name="connsiteX3" fmla="*/ 405 w 590017"/>
              <a:gd name="connsiteY3" fmla="*/ 682640 h 889117"/>
              <a:gd name="connsiteX4" fmla="*/ 405 w 590017"/>
              <a:gd name="connsiteY4" fmla="*/ 0 h 889117"/>
              <a:gd name="connsiteX0" fmla="*/ 405 w 592398"/>
              <a:gd name="connsiteY0" fmla="*/ 0 h 889117"/>
              <a:gd name="connsiteX1" fmla="*/ 592398 w 592398"/>
              <a:gd name="connsiteY1" fmla="*/ 216949 h 889117"/>
              <a:gd name="connsiteX2" fmla="*/ 581913 w 592398"/>
              <a:gd name="connsiteY2" fmla="*/ 889117 h 889117"/>
              <a:gd name="connsiteX3" fmla="*/ 405 w 592398"/>
              <a:gd name="connsiteY3" fmla="*/ 682640 h 889117"/>
              <a:gd name="connsiteX4" fmla="*/ 405 w 592398"/>
              <a:gd name="connsiteY4" fmla="*/ 0 h 889117"/>
              <a:gd name="connsiteX0" fmla="*/ 405 w 594779"/>
              <a:gd name="connsiteY0" fmla="*/ 0 h 889117"/>
              <a:gd name="connsiteX1" fmla="*/ 594779 w 594779"/>
              <a:gd name="connsiteY1" fmla="*/ 226474 h 889117"/>
              <a:gd name="connsiteX2" fmla="*/ 581913 w 594779"/>
              <a:gd name="connsiteY2" fmla="*/ 889117 h 889117"/>
              <a:gd name="connsiteX3" fmla="*/ 405 w 594779"/>
              <a:gd name="connsiteY3" fmla="*/ 682640 h 889117"/>
              <a:gd name="connsiteX4" fmla="*/ 405 w 594779"/>
              <a:gd name="connsiteY4" fmla="*/ 0 h 889117"/>
              <a:gd name="connsiteX0" fmla="*/ 405 w 582873"/>
              <a:gd name="connsiteY0" fmla="*/ 0 h 889117"/>
              <a:gd name="connsiteX1" fmla="*/ 582873 w 582873"/>
              <a:gd name="connsiteY1" fmla="*/ 216949 h 889117"/>
              <a:gd name="connsiteX2" fmla="*/ 581913 w 582873"/>
              <a:gd name="connsiteY2" fmla="*/ 889117 h 889117"/>
              <a:gd name="connsiteX3" fmla="*/ 405 w 582873"/>
              <a:gd name="connsiteY3" fmla="*/ 682640 h 889117"/>
              <a:gd name="connsiteX4" fmla="*/ 405 w 582873"/>
              <a:gd name="connsiteY4" fmla="*/ 0 h 889117"/>
              <a:gd name="connsiteX0" fmla="*/ 405 w 590017"/>
              <a:gd name="connsiteY0" fmla="*/ 0 h 889117"/>
              <a:gd name="connsiteX1" fmla="*/ 590017 w 590017"/>
              <a:gd name="connsiteY1" fmla="*/ 216949 h 889117"/>
              <a:gd name="connsiteX2" fmla="*/ 581913 w 590017"/>
              <a:gd name="connsiteY2" fmla="*/ 889117 h 889117"/>
              <a:gd name="connsiteX3" fmla="*/ 405 w 590017"/>
              <a:gd name="connsiteY3" fmla="*/ 682640 h 889117"/>
              <a:gd name="connsiteX4" fmla="*/ 405 w 590017"/>
              <a:gd name="connsiteY4" fmla="*/ 0 h 889117"/>
              <a:gd name="connsiteX0" fmla="*/ 405 w 590017"/>
              <a:gd name="connsiteY0" fmla="*/ 0 h 889117"/>
              <a:gd name="connsiteX1" fmla="*/ 590017 w 590017"/>
              <a:gd name="connsiteY1" fmla="*/ 213684 h 889117"/>
              <a:gd name="connsiteX2" fmla="*/ 581913 w 590017"/>
              <a:gd name="connsiteY2" fmla="*/ 889117 h 889117"/>
              <a:gd name="connsiteX3" fmla="*/ 405 w 590017"/>
              <a:gd name="connsiteY3" fmla="*/ 682640 h 889117"/>
              <a:gd name="connsiteX4" fmla="*/ 405 w 590017"/>
              <a:gd name="connsiteY4" fmla="*/ 0 h 889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017" h="889117">
                <a:moveTo>
                  <a:pt x="405" y="0"/>
                </a:moveTo>
                <a:lnTo>
                  <a:pt x="590017" y="213684"/>
                </a:lnTo>
                <a:cubicBezTo>
                  <a:pt x="588109" y="437416"/>
                  <a:pt x="583821" y="665385"/>
                  <a:pt x="581913" y="889117"/>
                </a:cubicBezTo>
                <a:lnTo>
                  <a:pt x="405" y="682640"/>
                </a:lnTo>
                <a:cubicBezTo>
                  <a:pt x="-1000" y="460712"/>
                  <a:pt x="1810" y="242997"/>
                  <a:pt x="405" y="0"/>
                </a:cubicBezTo>
                <a:close/>
              </a:path>
            </a:pathLst>
          </a:custGeom>
          <a:solidFill>
            <a:srgbClr val="E507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851251" y="1916680"/>
            <a:ext cx="1163016" cy="425596"/>
          </a:xfrm>
          <a:custGeom>
            <a:avLst/>
            <a:gdLst>
              <a:gd name="connsiteX0" fmla="*/ 0 w 1163016"/>
              <a:gd name="connsiteY0" fmla="*/ 214905 h 425596"/>
              <a:gd name="connsiteX1" fmla="*/ 589936 w 1163016"/>
              <a:gd name="connsiteY1" fmla="*/ 0 h 425596"/>
              <a:gd name="connsiteX2" fmla="*/ 1163016 w 1163016"/>
              <a:gd name="connsiteY2" fmla="*/ 206477 h 425596"/>
              <a:gd name="connsiteX3" fmla="*/ 581508 w 1163016"/>
              <a:gd name="connsiteY3" fmla="*/ 425596 h 42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3016" h="425596">
                <a:moveTo>
                  <a:pt x="0" y="214905"/>
                </a:moveTo>
                <a:lnTo>
                  <a:pt x="589936" y="0"/>
                </a:lnTo>
                <a:lnTo>
                  <a:pt x="1163016" y="206477"/>
                </a:lnTo>
                <a:lnTo>
                  <a:pt x="581508" y="425596"/>
                </a:lnTo>
              </a:path>
            </a:pathLst>
          </a:custGeom>
          <a:solidFill>
            <a:srgbClr val="F96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3432759" y="2118943"/>
            <a:ext cx="583221" cy="902307"/>
          </a:xfrm>
          <a:custGeom>
            <a:avLst/>
            <a:gdLst>
              <a:gd name="connsiteX0" fmla="*/ 8428 w 581508"/>
              <a:gd name="connsiteY0" fmla="*/ 219119 h 897545"/>
              <a:gd name="connsiteX1" fmla="*/ 0 w 581508"/>
              <a:gd name="connsiteY1" fmla="*/ 897545 h 897545"/>
              <a:gd name="connsiteX2" fmla="*/ 581508 w 581508"/>
              <a:gd name="connsiteY2" fmla="*/ 682640 h 897545"/>
              <a:gd name="connsiteX3" fmla="*/ 581508 w 581508"/>
              <a:gd name="connsiteY3" fmla="*/ 0 h 897545"/>
              <a:gd name="connsiteX0" fmla="*/ 8428 w 581508"/>
              <a:gd name="connsiteY0" fmla="*/ 219119 h 902307"/>
              <a:gd name="connsiteX1" fmla="*/ 0 w 581508"/>
              <a:gd name="connsiteY1" fmla="*/ 902307 h 902307"/>
              <a:gd name="connsiteX2" fmla="*/ 581508 w 581508"/>
              <a:gd name="connsiteY2" fmla="*/ 682640 h 902307"/>
              <a:gd name="connsiteX3" fmla="*/ 581508 w 581508"/>
              <a:gd name="connsiteY3" fmla="*/ 0 h 902307"/>
              <a:gd name="connsiteX0" fmla="*/ 8428 w 581508"/>
              <a:gd name="connsiteY0" fmla="*/ 219119 h 902307"/>
              <a:gd name="connsiteX1" fmla="*/ 0 w 581508"/>
              <a:gd name="connsiteY1" fmla="*/ 902307 h 902307"/>
              <a:gd name="connsiteX2" fmla="*/ 574977 w 581508"/>
              <a:gd name="connsiteY2" fmla="*/ 698969 h 902307"/>
              <a:gd name="connsiteX3" fmla="*/ 581508 w 581508"/>
              <a:gd name="connsiteY3" fmla="*/ 0 h 902307"/>
              <a:gd name="connsiteX0" fmla="*/ 8428 w 581508"/>
              <a:gd name="connsiteY0" fmla="*/ 219119 h 902307"/>
              <a:gd name="connsiteX1" fmla="*/ 0 w 581508"/>
              <a:gd name="connsiteY1" fmla="*/ 902307 h 902307"/>
              <a:gd name="connsiteX2" fmla="*/ 574977 w 581508"/>
              <a:gd name="connsiteY2" fmla="*/ 698969 h 902307"/>
              <a:gd name="connsiteX3" fmla="*/ 581508 w 581508"/>
              <a:gd name="connsiteY3" fmla="*/ 0 h 902307"/>
              <a:gd name="connsiteX0" fmla="*/ 8428 w 581508"/>
              <a:gd name="connsiteY0" fmla="*/ 219119 h 902307"/>
              <a:gd name="connsiteX1" fmla="*/ 0 w 581508"/>
              <a:gd name="connsiteY1" fmla="*/ 902307 h 902307"/>
              <a:gd name="connsiteX2" fmla="*/ 572401 w 581508"/>
              <a:gd name="connsiteY2" fmla="*/ 696393 h 902307"/>
              <a:gd name="connsiteX3" fmla="*/ 581508 w 581508"/>
              <a:gd name="connsiteY3" fmla="*/ 0 h 902307"/>
              <a:gd name="connsiteX0" fmla="*/ 8428 w 581508"/>
              <a:gd name="connsiteY0" fmla="*/ 219119 h 902307"/>
              <a:gd name="connsiteX1" fmla="*/ 0 w 581508"/>
              <a:gd name="connsiteY1" fmla="*/ 902307 h 902307"/>
              <a:gd name="connsiteX2" fmla="*/ 572401 w 581508"/>
              <a:gd name="connsiteY2" fmla="*/ 696393 h 902307"/>
              <a:gd name="connsiteX3" fmla="*/ 581508 w 581508"/>
              <a:gd name="connsiteY3" fmla="*/ 0 h 902307"/>
              <a:gd name="connsiteX0" fmla="*/ 8428 w 581508"/>
              <a:gd name="connsiteY0" fmla="*/ 219119 h 902307"/>
              <a:gd name="connsiteX1" fmla="*/ 0 w 581508"/>
              <a:gd name="connsiteY1" fmla="*/ 902307 h 902307"/>
              <a:gd name="connsiteX2" fmla="*/ 574977 w 581508"/>
              <a:gd name="connsiteY2" fmla="*/ 704120 h 902307"/>
              <a:gd name="connsiteX3" fmla="*/ 581508 w 581508"/>
              <a:gd name="connsiteY3" fmla="*/ 0 h 902307"/>
              <a:gd name="connsiteX0" fmla="*/ 8428 w 583221"/>
              <a:gd name="connsiteY0" fmla="*/ 219119 h 902307"/>
              <a:gd name="connsiteX1" fmla="*/ 0 w 583221"/>
              <a:gd name="connsiteY1" fmla="*/ 902307 h 902307"/>
              <a:gd name="connsiteX2" fmla="*/ 582705 w 583221"/>
              <a:gd name="connsiteY2" fmla="*/ 701544 h 902307"/>
              <a:gd name="connsiteX3" fmla="*/ 581508 w 583221"/>
              <a:gd name="connsiteY3" fmla="*/ 0 h 902307"/>
              <a:gd name="connsiteX0" fmla="*/ 8428 w 583221"/>
              <a:gd name="connsiteY0" fmla="*/ 219119 h 902307"/>
              <a:gd name="connsiteX1" fmla="*/ 0 w 583221"/>
              <a:gd name="connsiteY1" fmla="*/ 902307 h 902307"/>
              <a:gd name="connsiteX2" fmla="*/ 582705 w 583221"/>
              <a:gd name="connsiteY2" fmla="*/ 701544 h 902307"/>
              <a:gd name="connsiteX3" fmla="*/ 581508 w 583221"/>
              <a:gd name="connsiteY3" fmla="*/ 0 h 902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3221" h="902307">
                <a:moveTo>
                  <a:pt x="8428" y="219119"/>
                </a:moveTo>
                <a:lnTo>
                  <a:pt x="0" y="902307"/>
                </a:lnTo>
                <a:lnTo>
                  <a:pt x="582705" y="701544"/>
                </a:lnTo>
                <a:cubicBezTo>
                  <a:pt x="584882" y="468554"/>
                  <a:pt x="579331" y="232990"/>
                  <a:pt x="581508" y="0"/>
                </a:cubicBezTo>
              </a:path>
            </a:pathLst>
          </a:custGeom>
          <a:solidFill>
            <a:srgbClr val="A001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3428545" y="2814224"/>
            <a:ext cx="1154588" cy="421383"/>
          </a:xfrm>
          <a:custGeom>
            <a:avLst/>
            <a:gdLst>
              <a:gd name="connsiteX0" fmla="*/ 0 w 1154588"/>
              <a:gd name="connsiteY0" fmla="*/ 202264 h 421383"/>
              <a:gd name="connsiteX1" fmla="*/ 589936 w 1154588"/>
              <a:gd name="connsiteY1" fmla="*/ 421383 h 421383"/>
              <a:gd name="connsiteX2" fmla="*/ 1154588 w 1154588"/>
              <a:gd name="connsiteY2" fmla="*/ 198050 h 421383"/>
              <a:gd name="connsiteX3" fmla="*/ 589936 w 1154588"/>
              <a:gd name="connsiteY3" fmla="*/ 0 h 421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4588" h="421383">
                <a:moveTo>
                  <a:pt x="0" y="202264"/>
                </a:moveTo>
                <a:lnTo>
                  <a:pt x="589936" y="421383"/>
                </a:lnTo>
                <a:lnTo>
                  <a:pt x="1154588" y="198050"/>
                </a:lnTo>
                <a:lnTo>
                  <a:pt x="589936" y="0"/>
                </a:lnTo>
              </a:path>
            </a:pathLst>
          </a:custGeom>
          <a:solidFill>
            <a:srgbClr val="02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3436973" y="3013733"/>
            <a:ext cx="586142" cy="882060"/>
          </a:xfrm>
          <a:custGeom>
            <a:avLst/>
            <a:gdLst>
              <a:gd name="connsiteX0" fmla="*/ 0 w 589936"/>
              <a:gd name="connsiteY0" fmla="*/ 0 h 872262"/>
              <a:gd name="connsiteX1" fmla="*/ 8428 w 589936"/>
              <a:gd name="connsiteY1" fmla="*/ 669998 h 872262"/>
              <a:gd name="connsiteX2" fmla="*/ 589936 w 589936"/>
              <a:gd name="connsiteY2" fmla="*/ 872262 h 872262"/>
              <a:gd name="connsiteX3" fmla="*/ 581508 w 589936"/>
              <a:gd name="connsiteY3" fmla="*/ 210691 h 872262"/>
              <a:gd name="connsiteX0" fmla="*/ 0 w 589936"/>
              <a:gd name="connsiteY0" fmla="*/ 0 h 875528"/>
              <a:gd name="connsiteX1" fmla="*/ 8428 w 589936"/>
              <a:gd name="connsiteY1" fmla="*/ 673264 h 875528"/>
              <a:gd name="connsiteX2" fmla="*/ 589936 w 589936"/>
              <a:gd name="connsiteY2" fmla="*/ 875528 h 875528"/>
              <a:gd name="connsiteX3" fmla="*/ 581508 w 589936"/>
              <a:gd name="connsiteY3" fmla="*/ 213957 h 875528"/>
              <a:gd name="connsiteX0" fmla="*/ 4635 w 581508"/>
              <a:gd name="connsiteY0" fmla="*/ 0 h 875528"/>
              <a:gd name="connsiteX1" fmla="*/ 0 w 581508"/>
              <a:gd name="connsiteY1" fmla="*/ 673264 h 875528"/>
              <a:gd name="connsiteX2" fmla="*/ 581508 w 581508"/>
              <a:gd name="connsiteY2" fmla="*/ 875528 h 875528"/>
              <a:gd name="connsiteX3" fmla="*/ 573080 w 581508"/>
              <a:gd name="connsiteY3" fmla="*/ 213957 h 875528"/>
              <a:gd name="connsiteX0" fmla="*/ 4635 w 581508"/>
              <a:gd name="connsiteY0" fmla="*/ 0 h 875528"/>
              <a:gd name="connsiteX1" fmla="*/ 0 w 581508"/>
              <a:gd name="connsiteY1" fmla="*/ 673264 h 875528"/>
              <a:gd name="connsiteX2" fmla="*/ 581508 w 581508"/>
              <a:gd name="connsiteY2" fmla="*/ 875528 h 875528"/>
              <a:gd name="connsiteX3" fmla="*/ 573080 w 581508"/>
              <a:gd name="connsiteY3" fmla="*/ 213957 h 875528"/>
              <a:gd name="connsiteX0" fmla="*/ 1369 w 581508"/>
              <a:gd name="connsiteY0" fmla="*/ 0 h 882060"/>
              <a:gd name="connsiteX1" fmla="*/ 0 w 581508"/>
              <a:gd name="connsiteY1" fmla="*/ 679796 h 882060"/>
              <a:gd name="connsiteX2" fmla="*/ 581508 w 581508"/>
              <a:gd name="connsiteY2" fmla="*/ 882060 h 882060"/>
              <a:gd name="connsiteX3" fmla="*/ 573080 w 581508"/>
              <a:gd name="connsiteY3" fmla="*/ 220489 h 882060"/>
              <a:gd name="connsiteX0" fmla="*/ 1369 w 581508"/>
              <a:gd name="connsiteY0" fmla="*/ 0 h 882060"/>
              <a:gd name="connsiteX1" fmla="*/ 0 w 581508"/>
              <a:gd name="connsiteY1" fmla="*/ 679796 h 882060"/>
              <a:gd name="connsiteX2" fmla="*/ 581508 w 581508"/>
              <a:gd name="connsiteY2" fmla="*/ 882060 h 882060"/>
              <a:gd name="connsiteX3" fmla="*/ 573080 w 581508"/>
              <a:gd name="connsiteY3" fmla="*/ 220489 h 882060"/>
              <a:gd name="connsiteX0" fmla="*/ 1369 w 586142"/>
              <a:gd name="connsiteY0" fmla="*/ 0 h 882060"/>
              <a:gd name="connsiteX1" fmla="*/ 0 w 586142"/>
              <a:gd name="connsiteY1" fmla="*/ 679796 h 882060"/>
              <a:gd name="connsiteX2" fmla="*/ 581508 w 586142"/>
              <a:gd name="connsiteY2" fmla="*/ 882060 h 882060"/>
              <a:gd name="connsiteX3" fmla="*/ 586142 w 586142"/>
              <a:gd name="connsiteY3" fmla="*/ 223755 h 882060"/>
              <a:gd name="connsiteX0" fmla="*/ 1369 w 586142"/>
              <a:gd name="connsiteY0" fmla="*/ 0 h 882060"/>
              <a:gd name="connsiteX1" fmla="*/ 0 w 586142"/>
              <a:gd name="connsiteY1" fmla="*/ 679796 h 882060"/>
              <a:gd name="connsiteX2" fmla="*/ 581508 w 586142"/>
              <a:gd name="connsiteY2" fmla="*/ 882060 h 882060"/>
              <a:gd name="connsiteX3" fmla="*/ 586142 w 586142"/>
              <a:gd name="connsiteY3" fmla="*/ 223755 h 882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6142" h="882060">
                <a:moveTo>
                  <a:pt x="1369" y="0"/>
                </a:moveTo>
                <a:cubicBezTo>
                  <a:pt x="913" y="226599"/>
                  <a:pt x="456" y="453197"/>
                  <a:pt x="0" y="679796"/>
                </a:cubicBezTo>
                <a:lnTo>
                  <a:pt x="581508" y="882060"/>
                </a:lnTo>
                <a:cubicBezTo>
                  <a:pt x="583053" y="662625"/>
                  <a:pt x="584597" y="443190"/>
                  <a:pt x="586142" y="223755"/>
                </a:cubicBezTo>
              </a:path>
            </a:pathLst>
          </a:custGeom>
          <a:solidFill>
            <a:srgbClr val="01B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4010690" y="3008773"/>
            <a:ext cx="565910" cy="887718"/>
          </a:xfrm>
          <a:custGeom>
            <a:avLst/>
            <a:gdLst>
              <a:gd name="connsiteX0" fmla="*/ 0 w 573080"/>
              <a:gd name="connsiteY0" fmla="*/ 889117 h 889117"/>
              <a:gd name="connsiteX1" fmla="*/ 568866 w 573080"/>
              <a:gd name="connsiteY1" fmla="*/ 695281 h 889117"/>
              <a:gd name="connsiteX2" fmla="*/ 573080 w 573080"/>
              <a:gd name="connsiteY2" fmla="*/ 0 h 889117"/>
              <a:gd name="connsiteX0" fmla="*/ 0 w 552909"/>
              <a:gd name="connsiteY0" fmla="*/ 236935 h 695281"/>
              <a:gd name="connsiteX1" fmla="*/ 548695 w 552909"/>
              <a:gd name="connsiteY1" fmla="*/ 695281 h 695281"/>
              <a:gd name="connsiteX2" fmla="*/ 552909 w 552909"/>
              <a:gd name="connsiteY2" fmla="*/ 0 h 695281"/>
              <a:gd name="connsiteX0" fmla="*/ 0 w 552909"/>
              <a:gd name="connsiteY0" fmla="*/ 217997 h 676343"/>
              <a:gd name="connsiteX1" fmla="*/ 548695 w 552909"/>
              <a:gd name="connsiteY1" fmla="*/ 676343 h 676343"/>
              <a:gd name="connsiteX2" fmla="*/ 552909 w 552909"/>
              <a:gd name="connsiteY2" fmla="*/ 0 h 676343"/>
              <a:gd name="connsiteX0" fmla="*/ 0 w 552909"/>
              <a:gd name="connsiteY0" fmla="*/ 217997 h 676343"/>
              <a:gd name="connsiteX1" fmla="*/ 548695 w 552909"/>
              <a:gd name="connsiteY1" fmla="*/ 676343 h 676343"/>
              <a:gd name="connsiteX2" fmla="*/ 552909 w 552909"/>
              <a:gd name="connsiteY2" fmla="*/ 0 h 676343"/>
              <a:gd name="connsiteX0" fmla="*/ 20940 w 573849"/>
              <a:gd name="connsiteY0" fmla="*/ 217997 h 887157"/>
              <a:gd name="connsiteX1" fmla="*/ 25762 w 573849"/>
              <a:gd name="connsiteY1" fmla="*/ 887157 h 887157"/>
              <a:gd name="connsiteX2" fmla="*/ 569635 w 573849"/>
              <a:gd name="connsiteY2" fmla="*/ 676343 h 887157"/>
              <a:gd name="connsiteX3" fmla="*/ 573849 w 573849"/>
              <a:gd name="connsiteY3" fmla="*/ 0 h 887157"/>
              <a:gd name="connsiteX0" fmla="*/ 0 w 552909"/>
              <a:gd name="connsiteY0" fmla="*/ 217997 h 887157"/>
              <a:gd name="connsiteX1" fmla="*/ 4822 w 552909"/>
              <a:gd name="connsiteY1" fmla="*/ 887157 h 887157"/>
              <a:gd name="connsiteX2" fmla="*/ 548695 w 552909"/>
              <a:gd name="connsiteY2" fmla="*/ 676343 h 887157"/>
              <a:gd name="connsiteX3" fmla="*/ 552909 w 552909"/>
              <a:gd name="connsiteY3" fmla="*/ 0 h 887157"/>
              <a:gd name="connsiteX0" fmla="*/ 0 w 552909"/>
              <a:gd name="connsiteY0" fmla="*/ 217997 h 887157"/>
              <a:gd name="connsiteX1" fmla="*/ 4822 w 552909"/>
              <a:gd name="connsiteY1" fmla="*/ 887157 h 887157"/>
              <a:gd name="connsiteX2" fmla="*/ 548695 w 552909"/>
              <a:gd name="connsiteY2" fmla="*/ 676343 h 887157"/>
              <a:gd name="connsiteX3" fmla="*/ 552909 w 552909"/>
              <a:gd name="connsiteY3" fmla="*/ 0 h 887157"/>
              <a:gd name="connsiteX0" fmla="*/ 1000 w 553909"/>
              <a:gd name="connsiteY0" fmla="*/ 217997 h 887157"/>
              <a:gd name="connsiteX1" fmla="*/ 5822 w 553909"/>
              <a:gd name="connsiteY1" fmla="*/ 887157 h 887157"/>
              <a:gd name="connsiteX2" fmla="*/ 549695 w 553909"/>
              <a:gd name="connsiteY2" fmla="*/ 676343 h 887157"/>
              <a:gd name="connsiteX3" fmla="*/ 553909 w 553909"/>
              <a:gd name="connsiteY3" fmla="*/ 0 h 887157"/>
              <a:gd name="connsiteX0" fmla="*/ 0 w 552909"/>
              <a:gd name="connsiteY0" fmla="*/ 217997 h 887157"/>
              <a:gd name="connsiteX1" fmla="*/ 4822 w 552909"/>
              <a:gd name="connsiteY1" fmla="*/ 887157 h 887157"/>
              <a:gd name="connsiteX2" fmla="*/ 548695 w 552909"/>
              <a:gd name="connsiteY2" fmla="*/ 676343 h 887157"/>
              <a:gd name="connsiteX3" fmla="*/ 552909 w 552909"/>
              <a:gd name="connsiteY3" fmla="*/ 0 h 887157"/>
              <a:gd name="connsiteX0" fmla="*/ 0 w 569141"/>
              <a:gd name="connsiteY0" fmla="*/ 220702 h 887157"/>
              <a:gd name="connsiteX1" fmla="*/ 21054 w 569141"/>
              <a:gd name="connsiteY1" fmla="*/ 887157 h 887157"/>
              <a:gd name="connsiteX2" fmla="*/ 564927 w 569141"/>
              <a:gd name="connsiteY2" fmla="*/ 676343 h 887157"/>
              <a:gd name="connsiteX3" fmla="*/ 569141 w 569141"/>
              <a:gd name="connsiteY3" fmla="*/ 0 h 887157"/>
              <a:gd name="connsiteX0" fmla="*/ 0 w 569141"/>
              <a:gd name="connsiteY0" fmla="*/ 220702 h 884452"/>
              <a:gd name="connsiteX1" fmla="*/ 15644 w 569141"/>
              <a:gd name="connsiteY1" fmla="*/ 884452 h 884452"/>
              <a:gd name="connsiteX2" fmla="*/ 564927 w 569141"/>
              <a:gd name="connsiteY2" fmla="*/ 676343 h 884452"/>
              <a:gd name="connsiteX3" fmla="*/ 569141 w 569141"/>
              <a:gd name="connsiteY3" fmla="*/ 0 h 884452"/>
              <a:gd name="connsiteX0" fmla="*/ 0 w 569141"/>
              <a:gd name="connsiteY0" fmla="*/ 220702 h 884452"/>
              <a:gd name="connsiteX1" fmla="*/ 15644 w 569141"/>
              <a:gd name="connsiteY1" fmla="*/ 884452 h 884452"/>
              <a:gd name="connsiteX2" fmla="*/ 564927 w 569141"/>
              <a:gd name="connsiteY2" fmla="*/ 676343 h 884452"/>
              <a:gd name="connsiteX3" fmla="*/ 569141 w 569141"/>
              <a:gd name="connsiteY3" fmla="*/ 0 h 884452"/>
              <a:gd name="connsiteX0" fmla="*/ 0 w 569141"/>
              <a:gd name="connsiteY0" fmla="*/ 220702 h 884452"/>
              <a:gd name="connsiteX1" fmla="*/ 15644 w 569141"/>
              <a:gd name="connsiteY1" fmla="*/ 884452 h 884452"/>
              <a:gd name="connsiteX2" fmla="*/ 564927 w 569141"/>
              <a:gd name="connsiteY2" fmla="*/ 676343 h 884452"/>
              <a:gd name="connsiteX3" fmla="*/ 569141 w 569141"/>
              <a:gd name="connsiteY3" fmla="*/ 0 h 884452"/>
              <a:gd name="connsiteX0" fmla="*/ 0 w 569141"/>
              <a:gd name="connsiteY0" fmla="*/ 220702 h 884452"/>
              <a:gd name="connsiteX1" fmla="*/ 15644 w 569141"/>
              <a:gd name="connsiteY1" fmla="*/ 884452 h 884452"/>
              <a:gd name="connsiteX2" fmla="*/ 564927 w 569141"/>
              <a:gd name="connsiteY2" fmla="*/ 676343 h 884452"/>
              <a:gd name="connsiteX3" fmla="*/ 569141 w 569141"/>
              <a:gd name="connsiteY3" fmla="*/ 0 h 884452"/>
              <a:gd name="connsiteX0" fmla="*/ 0 w 569141"/>
              <a:gd name="connsiteY0" fmla="*/ 220702 h 884452"/>
              <a:gd name="connsiteX1" fmla="*/ 15644 w 569141"/>
              <a:gd name="connsiteY1" fmla="*/ 884452 h 884452"/>
              <a:gd name="connsiteX2" fmla="*/ 564927 w 569141"/>
              <a:gd name="connsiteY2" fmla="*/ 676343 h 884452"/>
              <a:gd name="connsiteX3" fmla="*/ 569141 w 569141"/>
              <a:gd name="connsiteY3" fmla="*/ 0 h 884452"/>
              <a:gd name="connsiteX0" fmla="*/ 0 w 569141"/>
              <a:gd name="connsiteY0" fmla="*/ 220702 h 884452"/>
              <a:gd name="connsiteX1" fmla="*/ 15644 w 569141"/>
              <a:gd name="connsiteY1" fmla="*/ 884452 h 884452"/>
              <a:gd name="connsiteX2" fmla="*/ 564927 w 569141"/>
              <a:gd name="connsiteY2" fmla="*/ 676343 h 884452"/>
              <a:gd name="connsiteX3" fmla="*/ 569141 w 569141"/>
              <a:gd name="connsiteY3" fmla="*/ 0 h 884452"/>
              <a:gd name="connsiteX0" fmla="*/ 229 w 569370"/>
              <a:gd name="connsiteY0" fmla="*/ 220702 h 884452"/>
              <a:gd name="connsiteX1" fmla="*/ 15873 w 569370"/>
              <a:gd name="connsiteY1" fmla="*/ 884452 h 884452"/>
              <a:gd name="connsiteX2" fmla="*/ 565156 w 569370"/>
              <a:gd name="connsiteY2" fmla="*/ 676343 h 884452"/>
              <a:gd name="connsiteX3" fmla="*/ 569370 w 569370"/>
              <a:gd name="connsiteY3" fmla="*/ 0 h 884452"/>
              <a:gd name="connsiteX0" fmla="*/ 288 w 569429"/>
              <a:gd name="connsiteY0" fmla="*/ 220702 h 884452"/>
              <a:gd name="connsiteX1" fmla="*/ 13227 w 569429"/>
              <a:gd name="connsiteY1" fmla="*/ 884452 h 884452"/>
              <a:gd name="connsiteX2" fmla="*/ 565215 w 569429"/>
              <a:gd name="connsiteY2" fmla="*/ 676343 h 884452"/>
              <a:gd name="connsiteX3" fmla="*/ 569429 w 569429"/>
              <a:gd name="connsiteY3" fmla="*/ 0 h 884452"/>
              <a:gd name="connsiteX0" fmla="*/ 3301 w 572442"/>
              <a:gd name="connsiteY0" fmla="*/ 220702 h 877921"/>
              <a:gd name="connsiteX1" fmla="*/ 3177 w 572442"/>
              <a:gd name="connsiteY1" fmla="*/ 877921 h 877921"/>
              <a:gd name="connsiteX2" fmla="*/ 568228 w 572442"/>
              <a:gd name="connsiteY2" fmla="*/ 676343 h 877921"/>
              <a:gd name="connsiteX3" fmla="*/ 572442 w 572442"/>
              <a:gd name="connsiteY3" fmla="*/ 0 h 877921"/>
              <a:gd name="connsiteX0" fmla="*/ 3301 w 572442"/>
              <a:gd name="connsiteY0" fmla="*/ 220702 h 877921"/>
              <a:gd name="connsiteX1" fmla="*/ 3177 w 572442"/>
              <a:gd name="connsiteY1" fmla="*/ 877921 h 877921"/>
              <a:gd name="connsiteX2" fmla="*/ 568228 w 572442"/>
              <a:gd name="connsiteY2" fmla="*/ 676343 h 877921"/>
              <a:gd name="connsiteX3" fmla="*/ 572442 w 572442"/>
              <a:gd name="connsiteY3" fmla="*/ 0 h 877921"/>
              <a:gd name="connsiteX0" fmla="*/ 3301 w 568474"/>
              <a:gd name="connsiteY0" fmla="*/ 230499 h 887718"/>
              <a:gd name="connsiteX1" fmla="*/ 3177 w 568474"/>
              <a:gd name="connsiteY1" fmla="*/ 887718 h 887718"/>
              <a:gd name="connsiteX2" fmla="*/ 568228 w 568474"/>
              <a:gd name="connsiteY2" fmla="*/ 686140 h 887718"/>
              <a:gd name="connsiteX3" fmla="*/ 565910 w 568474"/>
              <a:gd name="connsiteY3" fmla="*/ 0 h 887718"/>
              <a:gd name="connsiteX0" fmla="*/ 3301 w 568474"/>
              <a:gd name="connsiteY0" fmla="*/ 230499 h 887718"/>
              <a:gd name="connsiteX1" fmla="*/ 3177 w 568474"/>
              <a:gd name="connsiteY1" fmla="*/ 887718 h 887718"/>
              <a:gd name="connsiteX2" fmla="*/ 568228 w 568474"/>
              <a:gd name="connsiteY2" fmla="*/ 686140 h 887718"/>
              <a:gd name="connsiteX3" fmla="*/ 565910 w 568474"/>
              <a:gd name="connsiteY3" fmla="*/ 0 h 887718"/>
              <a:gd name="connsiteX0" fmla="*/ 3301 w 568474"/>
              <a:gd name="connsiteY0" fmla="*/ 230499 h 887718"/>
              <a:gd name="connsiteX1" fmla="*/ 3177 w 568474"/>
              <a:gd name="connsiteY1" fmla="*/ 887718 h 887718"/>
              <a:gd name="connsiteX2" fmla="*/ 568228 w 568474"/>
              <a:gd name="connsiteY2" fmla="*/ 686140 h 887718"/>
              <a:gd name="connsiteX3" fmla="*/ 565910 w 568474"/>
              <a:gd name="connsiteY3" fmla="*/ 0 h 887718"/>
              <a:gd name="connsiteX0" fmla="*/ 3301 w 565910"/>
              <a:gd name="connsiteY0" fmla="*/ 230499 h 887718"/>
              <a:gd name="connsiteX1" fmla="*/ 3177 w 565910"/>
              <a:gd name="connsiteY1" fmla="*/ 887718 h 887718"/>
              <a:gd name="connsiteX2" fmla="*/ 561696 w 565910"/>
              <a:gd name="connsiteY2" fmla="*/ 686140 h 887718"/>
              <a:gd name="connsiteX3" fmla="*/ 565910 w 565910"/>
              <a:gd name="connsiteY3" fmla="*/ 0 h 88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5910" h="887718">
                <a:moveTo>
                  <a:pt x="3301" y="230499"/>
                </a:moveTo>
                <a:cubicBezTo>
                  <a:pt x="1302" y="329107"/>
                  <a:pt x="-2939" y="780995"/>
                  <a:pt x="3177" y="887718"/>
                </a:cubicBezTo>
                <a:lnTo>
                  <a:pt x="561696" y="686140"/>
                </a:lnTo>
                <a:cubicBezTo>
                  <a:pt x="563101" y="454380"/>
                  <a:pt x="564505" y="231760"/>
                  <a:pt x="565910" y="0"/>
                </a:cubicBezTo>
              </a:path>
            </a:pathLst>
          </a:custGeom>
          <a:solidFill>
            <a:srgbClr val="006B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2852449" y="3686487"/>
            <a:ext cx="1159436" cy="424088"/>
          </a:xfrm>
          <a:custGeom>
            <a:avLst/>
            <a:gdLst>
              <a:gd name="connsiteX0" fmla="*/ 0 w 1179871"/>
              <a:gd name="connsiteY0" fmla="*/ 214905 h 421383"/>
              <a:gd name="connsiteX1" fmla="*/ 589936 w 1179871"/>
              <a:gd name="connsiteY1" fmla="*/ 0 h 421383"/>
              <a:gd name="connsiteX2" fmla="*/ 1179871 w 1179871"/>
              <a:gd name="connsiteY2" fmla="*/ 206478 h 421383"/>
              <a:gd name="connsiteX3" fmla="*/ 577294 w 1179871"/>
              <a:gd name="connsiteY3" fmla="*/ 421383 h 421383"/>
              <a:gd name="connsiteX4" fmla="*/ 0 w 1179871"/>
              <a:gd name="connsiteY4" fmla="*/ 214905 h 421383"/>
              <a:gd name="connsiteX0" fmla="*/ 0 w 1174460"/>
              <a:gd name="connsiteY0" fmla="*/ 214905 h 421383"/>
              <a:gd name="connsiteX1" fmla="*/ 584525 w 1174460"/>
              <a:gd name="connsiteY1" fmla="*/ 0 h 421383"/>
              <a:gd name="connsiteX2" fmla="*/ 1174460 w 1174460"/>
              <a:gd name="connsiteY2" fmla="*/ 206478 h 421383"/>
              <a:gd name="connsiteX3" fmla="*/ 571883 w 1174460"/>
              <a:gd name="connsiteY3" fmla="*/ 421383 h 421383"/>
              <a:gd name="connsiteX4" fmla="*/ 0 w 1174460"/>
              <a:gd name="connsiteY4" fmla="*/ 214905 h 421383"/>
              <a:gd name="connsiteX0" fmla="*/ 0 w 1174460"/>
              <a:gd name="connsiteY0" fmla="*/ 214905 h 424088"/>
              <a:gd name="connsiteX1" fmla="*/ 584525 w 1174460"/>
              <a:gd name="connsiteY1" fmla="*/ 0 h 424088"/>
              <a:gd name="connsiteX2" fmla="*/ 1174460 w 1174460"/>
              <a:gd name="connsiteY2" fmla="*/ 206478 h 424088"/>
              <a:gd name="connsiteX3" fmla="*/ 588115 w 1174460"/>
              <a:gd name="connsiteY3" fmla="*/ 424088 h 424088"/>
              <a:gd name="connsiteX4" fmla="*/ 0 w 1174460"/>
              <a:gd name="connsiteY4" fmla="*/ 214905 h 424088"/>
              <a:gd name="connsiteX0" fmla="*/ 0 w 1174460"/>
              <a:gd name="connsiteY0" fmla="*/ 214905 h 424088"/>
              <a:gd name="connsiteX1" fmla="*/ 584525 w 1174460"/>
              <a:gd name="connsiteY1" fmla="*/ 0 h 424088"/>
              <a:gd name="connsiteX2" fmla="*/ 1174460 w 1174460"/>
              <a:gd name="connsiteY2" fmla="*/ 222710 h 424088"/>
              <a:gd name="connsiteX3" fmla="*/ 588115 w 1174460"/>
              <a:gd name="connsiteY3" fmla="*/ 424088 h 424088"/>
              <a:gd name="connsiteX4" fmla="*/ 0 w 1174460"/>
              <a:gd name="connsiteY4" fmla="*/ 214905 h 424088"/>
              <a:gd name="connsiteX0" fmla="*/ 0 w 1174460"/>
              <a:gd name="connsiteY0" fmla="*/ 214905 h 424088"/>
              <a:gd name="connsiteX1" fmla="*/ 584525 w 1174460"/>
              <a:gd name="connsiteY1" fmla="*/ 0 h 424088"/>
              <a:gd name="connsiteX2" fmla="*/ 1174460 w 1174460"/>
              <a:gd name="connsiteY2" fmla="*/ 222710 h 424088"/>
              <a:gd name="connsiteX3" fmla="*/ 588115 w 1174460"/>
              <a:gd name="connsiteY3" fmla="*/ 424088 h 424088"/>
              <a:gd name="connsiteX4" fmla="*/ 0 w 1174460"/>
              <a:gd name="connsiteY4" fmla="*/ 214905 h 424088"/>
              <a:gd name="connsiteX0" fmla="*/ 0 w 1169049"/>
              <a:gd name="connsiteY0" fmla="*/ 214905 h 424088"/>
              <a:gd name="connsiteX1" fmla="*/ 584525 w 1169049"/>
              <a:gd name="connsiteY1" fmla="*/ 0 h 424088"/>
              <a:gd name="connsiteX2" fmla="*/ 1169049 w 1169049"/>
              <a:gd name="connsiteY2" fmla="*/ 211889 h 424088"/>
              <a:gd name="connsiteX3" fmla="*/ 588115 w 1169049"/>
              <a:gd name="connsiteY3" fmla="*/ 424088 h 424088"/>
              <a:gd name="connsiteX4" fmla="*/ 0 w 1169049"/>
              <a:gd name="connsiteY4" fmla="*/ 214905 h 424088"/>
              <a:gd name="connsiteX0" fmla="*/ 0 w 1172314"/>
              <a:gd name="connsiteY0" fmla="*/ 214905 h 424088"/>
              <a:gd name="connsiteX1" fmla="*/ 584525 w 1172314"/>
              <a:gd name="connsiteY1" fmla="*/ 0 h 424088"/>
              <a:gd name="connsiteX2" fmla="*/ 1172314 w 1172314"/>
              <a:gd name="connsiteY2" fmla="*/ 208623 h 424088"/>
              <a:gd name="connsiteX3" fmla="*/ 588115 w 1172314"/>
              <a:gd name="connsiteY3" fmla="*/ 424088 h 424088"/>
              <a:gd name="connsiteX4" fmla="*/ 0 w 1172314"/>
              <a:gd name="connsiteY4" fmla="*/ 214905 h 424088"/>
              <a:gd name="connsiteX0" fmla="*/ 0 w 1156860"/>
              <a:gd name="connsiteY0" fmla="*/ 214905 h 424088"/>
              <a:gd name="connsiteX1" fmla="*/ 584525 w 1156860"/>
              <a:gd name="connsiteY1" fmla="*/ 0 h 424088"/>
              <a:gd name="connsiteX2" fmla="*/ 1156860 w 1156860"/>
              <a:gd name="connsiteY2" fmla="*/ 208623 h 424088"/>
              <a:gd name="connsiteX3" fmla="*/ 588115 w 1156860"/>
              <a:gd name="connsiteY3" fmla="*/ 424088 h 424088"/>
              <a:gd name="connsiteX4" fmla="*/ 0 w 1156860"/>
              <a:gd name="connsiteY4" fmla="*/ 214905 h 424088"/>
              <a:gd name="connsiteX0" fmla="*/ 0 w 1159436"/>
              <a:gd name="connsiteY0" fmla="*/ 214905 h 424088"/>
              <a:gd name="connsiteX1" fmla="*/ 584525 w 1159436"/>
              <a:gd name="connsiteY1" fmla="*/ 0 h 424088"/>
              <a:gd name="connsiteX2" fmla="*/ 1159436 w 1159436"/>
              <a:gd name="connsiteY2" fmla="*/ 206047 h 424088"/>
              <a:gd name="connsiteX3" fmla="*/ 588115 w 1159436"/>
              <a:gd name="connsiteY3" fmla="*/ 424088 h 424088"/>
              <a:gd name="connsiteX4" fmla="*/ 0 w 1159436"/>
              <a:gd name="connsiteY4" fmla="*/ 214905 h 424088"/>
              <a:gd name="connsiteX0" fmla="*/ 0 w 1159436"/>
              <a:gd name="connsiteY0" fmla="*/ 214905 h 424088"/>
              <a:gd name="connsiteX1" fmla="*/ 584525 w 1159436"/>
              <a:gd name="connsiteY1" fmla="*/ 0 h 424088"/>
              <a:gd name="connsiteX2" fmla="*/ 1159436 w 1159436"/>
              <a:gd name="connsiteY2" fmla="*/ 206047 h 424088"/>
              <a:gd name="connsiteX3" fmla="*/ 588115 w 1159436"/>
              <a:gd name="connsiteY3" fmla="*/ 424088 h 424088"/>
              <a:gd name="connsiteX4" fmla="*/ 0 w 1159436"/>
              <a:gd name="connsiteY4" fmla="*/ 214905 h 424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9436" h="424088">
                <a:moveTo>
                  <a:pt x="0" y="214905"/>
                </a:moveTo>
                <a:lnTo>
                  <a:pt x="584525" y="0"/>
                </a:lnTo>
                <a:lnTo>
                  <a:pt x="1159436" y="206047"/>
                </a:lnTo>
                <a:lnTo>
                  <a:pt x="588115" y="424088"/>
                </a:lnTo>
                <a:lnTo>
                  <a:pt x="0" y="214905"/>
                </a:lnTo>
                <a:close/>
              </a:path>
            </a:pathLst>
          </a:custGeom>
          <a:solidFill>
            <a:srgbClr val="558A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2851251" y="3905854"/>
            <a:ext cx="601715" cy="863586"/>
          </a:xfrm>
          <a:custGeom>
            <a:avLst/>
            <a:gdLst>
              <a:gd name="connsiteX0" fmla="*/ 8428 w 598363"/>
              <a:gd name="connsiteY0" fmla="*/ 0 h 872262"/>
              <a:gd name="connsiteX1" fmla="*/ 0 w 598363"/>
              <a:gd name="connsiteY1" fmla="*/ 686854 h 872262"/>
              <a:gd name="connsiteX2" fmla="*/ 598363 w 598363"/>
              <a:gd name="connsiteY2" fmla="*/ 872262 h 872262"/>
              <a:gd name="connsiteX3" fmla="*/ 581508 w 598363"/>
              <a:gd name="connsiteY3" fmla="*/ 223333 h 872262"/>
              <a:gd name="connsiteX4" fmla="*/ 8428 w 598363"/>
              <a:gd name="connsiteY4" fmla="*/ 0 h 872262"/>
              <a:gd name="connsiteX0" fmla="*/ 8428 w 598363"/>
              <a:gd name="connsiteY0" fmla="*/ 0 h 872262"/>
              <a:gd name="connsiteX1" fmla="*/ 0 w 598363"/>
              <a:gd name="connsiteY1" fmla="*/ 686854 h 872262"/>
              <a:gd name="connsiteX2" fmla="*/ 598363 w 598363"/>
              <a:gd name="connsiteY2" fmla="*/ 872262 h 872262"/>
              <a:gd name="connsiteX3" fmla="*/ 581508 w 598363"/>
              <a:gd name="connsiteY3" fmla="*/ 212511 h 872262"/>
              <a:gd name="connsiteX4" fmla="*/ 8428 w 598363"/>
              <a:gd name="connsiteY4" fmla="*/ 0 h 872262"/>
              <a:gd name="connsiteX0" fmla="*/ 5723 w 598363"/>
              <a:gd name="connsiteY0" fmla="*/ 0 h 866851"/>
              <a:gd name="connsiteX1" fmla="*/ 0 w 598363"/>
              <a:gd name="connsiteY1" fmla="*/ 681443 h 866851"/>
              <a:gd name="connsiteX2" fmla="*/ 598363 w 598363"/>
              <a:gd name="connsiteY2" fmla="*/ 866851 h 866851"/>
              <a:gd name="connsiteX3" fmla="*/ 581508 w 598363"/>
              <a:gd name="connsiteY3" fmla="*/ 207100 h 866851"/>
              <a:gd name="connsiteX4" fmla="*/ 5723 w 598363"/>
              <a:gd name="connsiteY4" fmla="*/ 0 h 866851"/>
              <a:gd name="connsiteX0" fmla="*/ 5723 w 598363"/>
              <a:gd name="connsiteY0" fmla="*/ 0 h 866851"/>
              <a:gd name="connsiteX1" fmla="*/ 0 w 598363"/>
              <a:gd name="connsiteY1" fmla="*/ 681443 h 866851"/>
              <a:gd name="connsiteX2" fmla="*/ 598363 w 598363"/>
              <a:gd name="connsiteY2" fmla="*/ 866851 h 866851"/>
              <a:gd name="connsiteX3" fmla="*/ 581508 w 598363"/>
              <a:gd name="connsiteY3" fmla="*/ 207100 h 866851"/>
              <a:gd name="connsiteX4" fmla="*/ 5723 w 598363"/>
              <a:gd name="connsiteY4" fmla="*/ 0 h 866851"/>
              <a:gd name="connsiteX0" fmla="*/ 5723 w 598363"/>
              <a:gd name="connsiteY0" fmla="*/ 0 h 866851"/>
              <a:gd name="connsiteX1" fmla="*/ 0 w 598363"/>
              <a:gd name="connsiteY1" fmla="*/ 681443 h 866851"/>
              <a:gd name="connsiteX2" fmla="*/ 598363 w 598363"/>
              <a:gd name="connsiteY2" fmla="*/ 866851 h 866851"/>
              <a:gd name="connsiteX3" fmla="*/ 595034 w 598363"/>
              <a:gd name="connsiteY3" fmla="*/ 217922 h 866851"/>
              <a:gd name="connsiteX4" fmla="*/ 5723 w 598363"/>
              <a:gd name="connsiteY4" fmla="*/ 0 h 866851"/>
              <a:gd name="connsiteX0" fmla="*/ 5723 w 598363"/>
              <a:gd name="connsiteY0" fmla="*/ 0 h 866851"/>
              <a:gd name="connsiteX1" fmla="*/ 0 w 598363"/>
              <a:gd name="connsiteY1" fmla="*/ 681443 h 866851"/>
              <a:gd name="connsiteX2" fmla="*/ 598363 w 598363"/>
              <a:gd name="connsiteY2" fmla="*/ 866851 h 866851"/>
              <a:gd name="connsiteX3" fmla="*/ 595034 w 598363"/>
              <a:gd name="connsiteY3" fmla="*/ 214656 h 866851"/>
              <a:gd name="connsiteX4" fmla="*/ 5723 w 598363"/>
              <a:gd name="connsiteY4" fmla="*/ 0 h 866851"/>
              <a:gd name="connsiteX0" fmla="*/ 5723 w 598363"/>
              <a:gd name="connsiteY0" fmla="*/ 0 h 866851"/>
              <a:gd name="connsiteX1" fmla="*/ 0 w 598363"/>
              <a:gd name="connsiteY1" fmla="*/ 681443 h 866851"/>
              <a:gd name="connsiteX2" fmla="*/ 598363 w 598363"/>
              <a:gd name="connsiteY2" fmla="*/ 866851 h 866851"/>
              <a:gd name="connsiteX3" fmla="*/ 595034 w 598363"/>
              <a:gd name="connsiteY3" fmla="*/ 214656 h 866851"/>
              <a:gd name="connsiteX4" fmla="*/ 5723 w 598363"/>
              <a:gd name="connsiteY4" fmla="*/ 0 h 866851"/>
              <a:gd name="connsiteX0" fmla="*/ 5723 w 598363"/>
              <a:gd name="connsiteY0" fmla="*/ 0 h 866851"/>
              <a:gd name="connsiteX1" fmla="*/ 0 w 598363"/>
              <a:gd name="connsiteY1" fmla="*/ 681443 h 866851"/>
              <a:gd name="connsiteX2" fmla="*/ 598363 w 598363"/>
              <a:gd name="connsiteY2" fmla="*/ 866851 h 866851"/>
              <a:gd name="connsiteX3" fmla="*/ 585237 w 598363"/>
              <a:gd name="connsiteY3" fmla="*/ 201593 h 866851"/>
              <a:gd name="connsiteX4" fmla="*/ 5723 w 598363"/>
              <a:gd name="connsiteY4" fmla="*/ 0 h 866851"/>
              <a:gd name="connsiteX0" fmla="*/ 5723 w 598363"/>
              <a:gd name="connsiteY0" fmla="*/ 0 h 866851"/>
              <a:gd name="connsiteX1" fmla="*/ 0 w 598363"/>
              <a:gd name="connsiteY1" fmla="*/ 681443 h 866851"/>
              <a:gd name="connsiteX2" fmla="*/ 598363 w 598363"/>
              <a:gd name="connsiteY2" fmla="*/ 866851 h 866851"/>
              <a:gd name="connsiteX3" fmla="*/ 595034 w 598363"/>
              <a:gd name="connsiteY3" fmla="*/ 214656 h 866851"/>
              <a:gd name="connsiteX4" fmla="*/ 5723 w 598363"/>
              <a:gd name="connsiteY4" fmla="*/ 0 h 866851"/>
              <a:gd name="connsiteX0" fmla="*/ 5723 w 598363"/>
              <a:gd name="connsiteY0" fmla="*/ 0 h 866851"/>
              <a:gd name="connsiteX1" fmla="*/ 0 w 598363"/>
              <a:gd name="connsiteY1" fmla="*/ 681443 h 866851"/>
              <a:gd name="connsiteX2" fmla="*/ 598363 w 598363"/>
              <a:gd name="connsiteY2" fmla="*/ 866851 h 866851"/>
              <a:gd name="connsiteX3" fmla="*/ 591768 w 598363"/>
              <a:gd name="connsiteY3" fmla="*/ 201593 h 866851"/>
              <a:gd name="connsiteX4" fmla="*/ 5723 w 598363"/>
              <a:gd name="connsiteY4" fmla="*/ 0 h 866851"/>
              <a:gd name="connsiteX0" fmla="*/ 5723 w 598363"/>
              <a:gd name="connsiteY0" fmla="*/ 0 h 866851"/>
              <a:gd name="connsiteX1" fmla="*/ 0 w 598363"/>
              <a:gd name="connsiteY1" fmla="*/ 681443 h 866851"/>
              <a:gd name="connsiteX2" fmla="*/ 598363 w 598363"/>
              <a:gd name="connsiteY2" fmla="*/ 866851 h 866851"/>
              <a:gd name="connsiteX3" fmla="*/ 591768 w 598363"/>
              <a:gd name="connsiteY3" fmla="*/ 201593 h 866851"/>
              <a:gd name="connsiteX4" fmla="*/ 5723 w 598363"/>
              <a:gd name="connsiteY4" fmla="*/ 0 h 866851"/>
              <a:gd name="connsiteX0" fmla="*/ 5723 w 598363"/>
              <a:gd name="connsiteY0" fmla="*/ 0 h 866851"/>
              <a:gd name="connsiteX1" fmla="*/ 0 w 598363"/>
              <a:gd name="connsiteY1" fmla="*/ 681443 h 866851"/>
              <a:gd name="connsiteX2" fmla="*/ 598363 w 598363"/>
              <a:gd name="connsiteY2" fmla="*/ 866851 h 866851"/>
              <a:gd name="connsiteX3" fmla="*/ 591768 w 598363"/>
              <a:gd name="connsiteY3" fmla="*/ 201593 h 866851"/>
              <a:gd name="connsiteX4" fmla="*/ 5723 w 598363"/>
              <a:gd name="connsiteY4" fmla="*/ 0 h 866851"/>
              <a:gd name="connsiteX0" fmla="*/ 5723 w 604929"/>
              <a:gd name="connsiteY0" fmla="*/ 0 h 866851"/>
              <a:gd name="connsiteX1" fmla="*/ 0 w 604929"/>
              <a:gd name="connsiteY1" fmla="*/ 681443 h 866851"/>
              <a:gd name="connsiteX2" fmla="*/ 598363 w 604929"/>
              <a:gd name="connsiteY2" fmla="*/ 866851 h 866851"/>
              <a:gd name="connsiteX3" fmla="*/ 604831 w 604929"/>
              <a:gd name="connsiteY3" fmla="*/ 204858 h 866851"/>
              <a:gd name="connsiteX4" fmla="*/ 5723 w 604929"/>
              <a:gd name="connsiteY4" fmla="*/ 0 h 866851"/>
              <a:gd name="connsiteX0" fmla="*/ 5723 w 598363"/>
              <a:gd name="connsiteY0" fmla="*/ 0 h 866851"/>
              <a:gd name="connsiteX1" fmla="*/ 0 w 598363"/>
              <a:gd name="connsiteY1" fmla="*/ 681443 h 866851"/>
              <a:gd name="connsiteX2" fmla="*/ 598363 w 598363"/>
              <a:gd name="connsiteY2" fmla="*/ 866851 h 866851"/>
              <a:gd name="connsiteX3" fmla="*/ 595034 w 598363"/>
              <a:gd name="connsiteY3" fmla="*/ 204858 h 866851"/>
              <a:gd name="connsiteX4" fmla="*/ 5723 w 598363"/>
              <a:gd name="connsiteY4" fmla="*/ 0 h 866851"/>
              <a:gd name="connsiteX0" fmla="*/ 5723 w 601715"/>
              <a:gd name="connsiteY0" fmla="*/ 0 h 866851"/>
              <a:gd name="connsiteX1" fmla="*/ 0 w 601715"/>
              <a:gd name="connsiteY1" fmla="*/ 681443 h 866851"/>
              <a:gd name="connsiteX2" fmla="*/ 598363 w 601715"/>
              <a:gd name="connsiteY2" fmla="*/ 866851 h 866851"/>
              <a:gd name="connsiteX3" fmla="*/ 601565 w 601715"/>
              <a:gd name="connsiteY3" fmla="*/ 201592 h 866851"/>
              <a:gd name="connsiteX4" fmla="*/ 5723 w 601715"/>
              <a:gd name="connsiteY4" fmla="*/ 0 h 866851"/>
              <a:gd name="connsiteX0" fmla="*/ 5723 w 601715"/>
              <a:gd name="connsiteY0" fmla="*/ 0 h 866851"/>
              <a:gd name="connsiteX1" fmla="*/ 0 w 601715"/>
              <a:gd name="connsiteY1" fmla="*/ 681443 h 866851"/>
              <a:gd name="connsiteX2" fmla="*/ 598363 w 601715"/>
              <a:gd name="connsiteY2" fmla="*/ 866851 h 866851"/>
              <a:gd name="connsiteX3" fmla="*/ 601565 w 601715"/>
              <a:gd name="connsiteY3" fmla="*/ 201592 h 866851"/>
              <a:gd name="connsiteX4" fmla="*/ 5723 w 601715"/>
              <a:gd name="connsiteY4" fmla="*/ 0 h 866851"/>
              <a:gd name="connsiteX0" fmla="*/ 8989 w 601715"/>
              <a:gd name="connsiteY0" fmla="*/ 0 h 860320"/>
              <a:gd name="connsiteX1" fmla="*/ 0 w 601715"/>
              <a:gd name="connsiteY1" fmla="*/ 674912 h 860320"/>
              <a:gd name="connsiteX2" fmla="*/ 598363 w 601715"/>
              <a:gd name="connsiteY2" fmla="*/ 860320 h 860320"/>
              <a:gd name="connsiteX3" fmla="*/ 601565 w 601715"/>
              <a:gd name="connsiteY3" fmla="*/ 195061 h 860320"/>
              <a:gd name="connsiteX4" fmla="*/ 8989 w 601715"/>
              <a:gd name="connsiteY4" fmla="*/ 0 h 860320"/>
              <a:gd name="connsiteX0" fmla="*/ 15521 w 601715"/>
              <a:gd name="connsiteY0" fmla="*/ 0 h 860320"/>
              <a:gd name="connsiteX1" fmla="*/ 0 w 601715"/>
              <a:gd name="connsiteY1" fmla="*/ 674912 h 860320"/>
              <a:gd name="connsiteX2" fmla="*/ 598363 w 601715"/>
              <a:gd name="connsiteY2" fmla="*/ 860320 h 860320"/>
              <a:gd name="connsiteX3" fmla="*/ 601565 w 601715"/>
              <a:gd name="connsiteY3" fmla="*/ 195061 h 860320"/>
              <a:gd name="connsiteX4" fmla="*/ 15521 w 601715"/>
              <a:gd name="connsiteY4" fmla="*/ 0 h 860320"/>
              <a:gd name="connsiteX0" fmla="*/ 12255 w 601715"/>
              <a:gd name="connsiteY0" fmla="*/ 0 h 863586"/>
              <a:gd name="connsiteX1" fmla="*/ 0 w 601715"/>
              <a:gd name="connsiteY1" fmla="*/ 678178 h 863586"/>
              <a:gd name="connsiteX2" fmla="*/ 598363 w 601715"/>
              <a:gd name="connsiteY2" fmla="*/ 863586 h 863586"/>
              <a:gd name="connsiteX3" fmla="*/ 601565 w 601715"/>
              <a:gd name="connsiteY3" fmla="*/ 198327 h 863586"/>
              <a:gd name="connsiteX4" fmla="*/ 12255 w 601715"/>
              <a:gd name="connsiteY4" fmla="*/ 0 h 863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715" h="863586">
                <a:moveTo>
                  <a:pt x="12255" y="0"/>
                </a:moveTo>
                <a:cubicBezTo>
                  <a:pt x="10347" y="227148"/>
                  <a:pt x="1908" y="451030"/>
                  <a:pt x="0" y="678178"/>
                </a:cubicBezTo>
                <a:lnTo>
                  <a:pt x="598363" y="863586"/>
                </a:lnTo>
                <a:cubicBezTo>
                  <a:pt x="597253" y="647276"/>
                  <a:pt x="602675" y="414637"/>
                  <a:pt x="601565" y="198327"/>
                </a:cubicBezTo>
                <a:lnTo>
                  <a:pt x="12255" y="0"/>
                </a:lnTo>
                <a:close/>
              </a:path>
            </a:pathLst>
          </a:custGeom>
          <a:solidFill>
            <a:srgbClr val="305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3448170" y="3900021"/>
            <a:ext cx="573329" cy="875699"/>
          </a:xfrm>
          <a:custGeom>
            <a:avLst/>
            <a:gdLst>
              <a:gd name="connsiteX0" fmla="*/ 0 w 594149"/>
              <a:gd name="connsiteY0" fmla="*/ 202264 h 868048"/>
              <a:gd name="connsiteX1" fmla="*/ 589935 w 594149"/>
              <a:gd name="connsiteY1" fmla="*/ 0 h 868048"/>
              <a:gd name="connsiteX2" fmla="*/ 594149 w 594149"/>
              <a:gd name="connsiteY2" fmla="*/ 661570 h 868048"/>
              <a:gd name="connsiteX3" fmla="*/ 29497 w 594149"/>
              <a:gd name="connsiteY3" fmla="*/ 868048 h 868048"/>
              <a:gd name="connsiteX4" fmla="*/ 0 w 594149"/>
              <a:gd name="connsiteY4" fmla="*/ 202264 h 868048"/>
              <a:gd name="connsiteX0" fmla="*/ 0 w 580622"/>
              <a:gd name="connsiteY0" fmla="*/ 199559 h 868048"/>
              <a:gd name="connsiteX1" fmla="*/ 576408 w 580622"/>
              <a:gd name="connsiteY1" fmla="*/ 0 h 868048"/>
              <a:gd name="connsiteX2" fmla="*/ 580622 w 580622"/>
              <a:gd name="connsiteY2" fmla="*/ 661570 h 868048"/>
              <a:gd name="connsiteX3" fmla="*/ 15970 w 580622"/>
              <a:gd name="connsiteY3" fmla="*/ 868048 h 868048"/>
              <a:gd name="connsiteX4" fmla="*/ 0 w 580622"/>
              <a:gd name="connsiteY4" fmla="*/ 199559 h 868048"/>
              <a:gd name="connsiteX0" fmla="*/ 262 w 580884"/>
              <a:gd name="connsiteY0" fmla="*/ 199559 h 865343"/>
              <a:gd name="connsiteX1" fmla="*/ 576670 w 580884"/>
              <a:gd name="connsiteY1" fmla="*/ 0 h 865343"/>
              <a:gd name="connsiteX2" fmla="*/ 580884 w 580884"/>
              <a:gd name="connsiteY2" fmla="*/ 661570 h 865343"/>
              <a:gd name="connsiteX3" fmla="*/ 0 w 580884"/>
              <a:gd name="connsiteY3" fmla="*/ 865343 h 865343"/>
              <a:gd name="connsiteX4" fmla="*/ 262 w 580884"/>
              <a:gd name="connsiteY4" fmla="*/ 199559 h 865343"/>
              <a:gd name="connsiteX0" fmla="*/ 262 w 580884"/>
              <a:gd name="connsiteY0" fmla="*/ 207675 h 865343"/>
              <a:gd name="connsiteX1" fmla="*/ 576670 w 580884"/>
              <a:gd name="connsiteY1" fmla="*/ 0 h 865343"/>
              <a:gd name="connsiteX2" fmla="*/ 580884 w 580884"/>
              <a:gd name="connsiteY2" fmla="*/ 661570 h 865343"/>
              <a:gd name="connsiteX3" fmla="*/ 0 w 580884"/>
              <a:gd name="connsiteY3" fmla="*/ 865343 h 865343"/>
              <a:gd name="connsiteX4" fmla="*/ 262 w 580884"/>
              <a:gd name="connsiteY4" fmla="*/ 207675 h 865343"/>
              <a:gd name="connsiteX0" fmla="*/ 2 w 580624"/>
              <a:gd name="connsiteY0" fmla="*/ 207675 h 862637"/>
              <a:gd name="connsiteX1" fmla="*/ 576410 w 580624"/>
              <a:gd name="connsiteY1" fmla="*/ 0 h 862637"/>
              <a:gd name="connsiteX2" fmla="*/ 580624 w 580624"/>
              <a:gd name="connsiteY2" fmla="*/ 661570 h 862637"/>
              <a:gd name="connsiteX3" fmla="*/ 5151 w 580624"/>
              <a:gd name="connsiteY3" fmla="*/ 862637 h 862637"/>
              <a:gd name="connsiteX4" fmla="*/ 2 w 580624"/>
              <a:gd name="connsiteY4" fmla="*/ 207675 h 862637"/>
              <a:gd name="connsiteX0" fmla="*/ 2 w 583330"/>
              <a:gd name="connsiteY0" fmla="*/ 207675 h 862637"/>
              <a:gd name="connsiteX1" fmla="*/ 576410 w 583330"/>
              <a:gd name="connsiteY1" fmla="*/ 0 h 862637"/>
              <a:gd name="connsiteX2" fmla="*/ 583330 w 583330"/>
              <a:gd name="connsiteY2" fmla="*/ 675096 h 862637"/>
              <a:gd name="connsiteX3" fmla="*/ 5151 w 583330"/>
              <a:gd name="connsiteY3" fmla="*/ 862637 h 862637"/>
              <a:gd name="connsiteX4" fmla="*/ 2 w 583330"/>
              <a:gd name="connsiteY4" fmla="*/ 207675 h 862637"/>
              <a:gd name="connsiteX0" fmla="*/ 2 w 580624"/>
              <a:gd name="connsiteY0" fmla="*/ 207675 h 862637"/>
              <a:gd name="connsiteX1" fmla="*/ 576410 w 580624"/>
              <a:gd name="connsiteY1" fmla="*/ 0 h 862637"/>
              <a:gd name="connsiteX2" fmla="*/ 580624 w 580624"/>
              <a:gd name="connsiteY2" fmla="*/ 656159 h 862637"/>
              <a:gd name="connsiteX3" fmla="*/ 5151 w 580624"/>
              <a:gd name="connsiteY3" fmla="*/ 862637 h 862637"/>
              <a:gd name="connsiteX4" fmla="*/ 2 w 580624"/>
              <a:gd name="connsiteY4" fmla="*/ 207675 h 862637"/>
              <a:gd name="connsiteX0" fmla="*/ 2 w 583330"/>
              <a:gd name="connsiteY0" fmla="*/ 207675 h 862637"/>
              <a:gd name="connsiteX1" fmla="*/ 576410 w 583330"/>
              <a:gd name="connsiteY1" fmla="*/ 0 h 862637"/>
              <a:gd name="connsiteX2" fmla="*/ 583330 w 583330"/>
              <a:gd name="connsiteY2" fmla="*/ 661570 h 862637"/>
              <a:gd name="connsiteX3" fmla="*/ 5151 w 583330"/>
              <a:gd name="connsiteY3" fmla="*/ 862637 h 862637"/>
              <a:gd name="connsiteX4" fmla="*/ 2 w 583330"/>
              <a:gd name="connsiteY4" fmla="*/ 207675 h 862637"/>
              <a:gd name="connsiteX0" fmla="*/ 2 w 586035"/>
              <a:gd name="connsiteY0" fmla="*/ 207675 h 862637"/>
              <a:gd name="connsiteX1" fmla="*/ 576410 w 586035"/>
              <a:gd name="connsiteY1" fmla="*/ 0 h 862637"/>
              <a:gd name="connsiteX2" fmla="*/ 586035 w 586035"/>
              <a:gd name="connsiteY2" fmla="*/ 664275 h 862637"/>
              <a:gd name="connsiteX3" fmla="*/ 5151 w 586035"/>
              <a:gd name="connsiteY3" fmla="*/ 862637 h 862637"/>
              <a:gd name="connsiteX4" fmla="*/ 2 w 586035"/>
              <a:gd name="connsiteY4" fmla="*/ 207675 h 862637"/>
              <a:gd name="connsiteX0" fmla="*/ 2 w 586035"/>
              <a:gd name="connsiteY0" fmla="*/ 207675 h 862637"/>
              <a:gd name="connsiteX1" fmla="*/ 576410 w 586035"/>
              <a:gd name="connsiteY1" fmla="*/ 0 h 862637"/>
              <a:gd name="connsiteX2" fmla="*/ 586035 w 586035"/>
              <a:gd name="connsiteY2" fmla="*/ 664275 h 862637"/>
              <a:gd name="connsiteX3" fmla="*/ 5151 w 586035"/>
              <a:gd name="connsiteY3" fmla="*/ 862637 h 862637"/>
              <a:gd name="connsiteX4" fmla="*/ 2 w 586035"/>
              <a:gd name="connsiteY4" fmla="*/ 207675 h 862637"/>
              <a:gd name="connsiteX0" fmla="*/ 2 w 576713"/>
              <a:gd name="connsiteY0" fmla="*/ 207675 h 862637"/>
              <a:gd name="connsiteX1" fmla="*/ 576410 w 576713"/>
              <a:gd name="connsiteY1" fmla="*/ 0 h 862637"/>
              <a:gd name="connsiteX2" fmla="*/ 575214 w 576713"/>
              <a:gd name="connsiteY2" fmla="*/ 661570 h 862637"/>
              <a:gd name="connsiteX3" fmla="*/ 5151 w 576713"/>
              <a:gd name="connsiteY3" fmla="*/ 862637 h 862637"/>
              <a:gd name="connsiteX4" fmla="*/ 2 w 576713"/>
              <a:gd name="connsiteY4" fmla="*/ 207675 h 862637"/>
              <a:gd name="connsiteX0" fmla="*/ 2 w 576713"/>
              <a:gd name="connsiteY0" fmla="*/ 207675 h 862637"/>
              <a:gd name="connsiteX1" fmla="*/ 576410 w 576713"/>
              <a:gd name="connsiteY1" fmla="*/ 0 h 862637"/>
              <a:gd name="connsiteX2" fmla="*/ 575214 w 576713"/>
              <a:gd name="connsiteY2" fmla="*/ 661570 h 862637"/>
              <a:gd name="connsiteX3" fmla="*/ 5151 w 576713"/>
              <a:gd name="connsiteY3" fmla="*/ 862637 h 862637"/>
              <a:gd name="connsiteX4" fmla="*/ 2 w 576713"/>
              <a:gd name="connsiteY4" fmla="*/ 207675 h 862637"/>
              <a:gd name="connsiteX0" fmla="*/ 2 w 575214"/>
              <a:gd name="connsiteY0" fmla="*/ 217472 h 872434"/>
              <a:gd name="connsiteX1" fmla="*/ 566613 w 575214"/>
              <a:gd name="connsiteY1" fmla="*/ 0 h 872434"/>
              <a:gd name="connsiteX2" fmla="*/ 575214 w 575214"/>
              <a:gd name="connsiteY2" fmla="*/ 671367 h 872434"/>
              <a:gd name="connsiteX3" fmla="*/ 5151 w 575214"/>
              <a:gd name="connsiteY3" fmla="*/ 872434 h 872434"/>
              <a:gd name="connsiteX4" fmla="*/ 2 w 575214"/>
              <a:gd name="connsiteY4" fmla="*/ 217472 h 872434"/>
              <a:gd name="connsiteX0" fmla="*/ 2 w 575214"/>
              <a:gd name="connsiteY0" fmla="*/ 207675 h 872434"/>
              <a:gd name="connsiteX1" fmla="*/ 566613 w 575214"/>
              <a:gd name="connsiteY1" fmla="*/ 0 h 872434"/>
              <a:gd name="connsiteX2" fmla="*/ 575214 w 575214"/>
              <a:gd name="connsiteY2" fmla="*/ 671367 h 872434"/>
              <a:gd name="connsiteX3" fmla="*/ 5151 w 575214"/>
              <a:gd name="connsiteY3" fmla="*/ 872434 h 872434"/>
              <a:gd name="connsiteX4" fmla="*/ 2 w 575214"/>
              <a:gd name="connsiteY4" fmla="*/ 207675 h 872434"/>
              <a:gd name="connsiteX0" fmla="*/ 2 w 575214"/>
              <a:gd name="connsiteY0" fmla="*/ 207675 h 872434"/>
              <a:gd name="connsiteX1" fmla="*/ 566613 w 575214"/>
              <a:gd name="connsiteY1" fmla="*/ 0 h 872434"/>
              <a:gd name="connsiteX2" fmla="*/ 575214 w 575214"/>
              <a:gd name="connsiteY2" fmla="*/ 671367 h 872434"/>
              <a:gd name="connsiteX3" fmla="*/ 5151 w 575214"/>
              <a:gd name="connsiteY3" fmla="*/ 872434 h 872434"/>
              <a:gd name="connsiteX4" fmla="*/ 2 w 575214"/>
              <a:gd name="connsiteY4" fmla="*/ 207675 h 872434"/>
              <a:gd name="connsiteX0" fmla="*/ 3 w 571949"/>
              <a:gd name="connsiteY0" fmla="*/ 204409 h 872434"/>
              <a:gd name="connsiteX1" fmla="*/ 563348 w 571949"/>
              <a:gd name="connsiteY1" fmla="*/ 0 h 872434"/>
              <a:gd name="connsiteX2" fmla="*/ 571949 w 571949"/>
              <a:gd name="connsiteY2" fmla="*/ 671367 h 872434"/>
              <a:gd name="connsiteX3" fmla="*/ 1886 w 571949"/>
              <a:gd name="connsiteY3" fmla="*/ 872434 h 872434"/>
              <a:gd name="connsiteX4" fmla="*/ 3 w 571949"/>
              <a:gd name="connsiteY4" fmla="*/ 204409 h 872434"/>
              <a:gd name="connsiteX0" fmla="*/ 1383 w 573329"/>
              <a:gd name="connsiteY0" fmla="*/ 204409 h 875699"/>
              <a:gd name="connsiteX1" fmla="*/ 564728 w 573329"/>
              <a:gd name="connsiteY1" fmla="*/ 0 h 875699"/>
              <a:gd name="connsiteX2" fmla="*/ 573329 w 573329"/>
              <a:gd name="connsiteY2" fmla="*/ 671367 h 875699"/>
              <a:gd name="connsiteX3" fmla="*/ 0 w 573329"/>
              <a:gd name="connsiteY3" fmla="*/ 875699 h 875699"/>
              <a:gd name="connsiteX4" fmla="*/ 1383 w 573329"/>
              <a:gd name="connsiteY4" fmla="*/ 204409 h 875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3329" h="875699">
                <a:moveTo>
                  <a:pt x="1383" y="204409"/>
                </a:moveTo>
                <a:lnTo>
                  <a:pt x="564728" y="0"/>
                </a:lnTo>
                <a:cubicBezTo>
                  <a:pt x="566133" y="220523"/>
                  <a:pt x="571924" y="450844"/>
                  <a:pt x="573329" y="671367"/>
                </a:cubicBezTo>
                <a:lnTo>
                  <a:pt x="0" y="875699"/>
                </a:lnTo>
                <a:cubicBezTo>
                  <a:pt x="87" y="653771"/>
                  <a:pt x="1296" y="426337"/>
                  <a:pt x="1383" y="204409"/>
                </a:cubicBezTo>
                <a:close/>
              </a:path>
            </a:pathLst>
          </a:custGeom>
          <a:solidFill>
            <a:srgbClr val="1A3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3430615" y="4572726"/>
            <a:ext cx="1157915" cy="418677"/>
          </a:xfrm>
          <a:custGeom>
            <a:avLst/>
            <a:gdLst>
              <a:gd name="connsiteX0" fmla="*/ 0 w 1171443"/>
              <a:gd name="connsiteY0" fmla="*/ 198050 h 421383"/>
              <a:gd name="connsiteX1" fmla="*/ 606791 w 1171443"/>
              <a:gd name="connsiteY1" fmla="*/ 0 h 421383"/>
              <a:gd name="connsiteX2" fmla="*/ 1171443 w 1171443"/>
              <a:gd name="connsiteY2" fmla="*/ 210691 h 421383"/>
              <a:gd name="connsiteX3" fmla="*/ 577294 w 1171443"/>
              <a:gd name="connsiteY3" fmla="*/ 421383 h 421383"/>
              <a:gd name="connsiteX4" fmla="*/ 0 w 1171443"/>
              <a:gd name="connsiteY4" fmla="*/ 198050 h 421383"/>
              <a:gd name="connsiteX0" fmla="*/ 0 w 1171443"/>
              <a:gd name="connsiteY0" fmla="*/ 195344 h 418677"/>
              <a:gd name="connsiteX1" fmla="*/ 590560 w 1171443"/>
              <a:gd name="connsiteY1" fmla="*/ 0 h 418677"/>
              <a:gd name="connsiteX2" fmla="*/ 1171443 w 1171443"/>
              <a:gd name="connsiteY2" fmla="*/ 207985 h 418677"/>
              <a:gd name="connsiteX3" fmla="*/ 577294 w 1171443"/>
              <a:gd name="connsiteY3" fmla="*/ 418677 h 418677"/>
              <a:gd name="connsiteX4" fmla="*/ 0 w 1171443"/>
              <a:gd name="connsiteY4" fmla="*/ 195344 h 418677"/>
              <a:gd name="connsiteX0" fmla="*/ 0 w 1171443"/>
              <a:gd name="connsiteY0" fmla="*/ 195344 h 418677"/>
              <a:gd name="connsiteX1" fmla="*/ 590560 w 1171443"/>
              <a:gd name="connsiteY1" fmla="*/ 0 h 418677"/>
              <a:gd name="connsiteX2" fmla="*/ 1171443 w 1171443"/>
              <a:gd name="connsiteY2" fmla="*/ 207985 h 418677"/>
              <a:gd name="connsiteX3" fmla="*/ 577294 w 1171443"/>
              <a:gd name="connsiteY3" fmla="*/ 418677 h 418677"/>
              <a:gd name="connsiteX4" fmla="*/ 0 w 1171443"/>
              <a:gd name="connsiteY4" fmla="*/ 195344 h 418677"/>
              <a:gd name="connsiteX0" fmla="*/ 0 w 1160621"/>
              <a:gd name="connsiteY0" fmla="*/ 189934 h 418677"/>
              <a:gd name="connsiteX1" fmla="*/ 579738 w 1160621"/>
              <a:gd name="connsiteY1" fmla="*/ 0 h 418677"/>
              <a:gd name="connsiteX2" fmla="*/ 1160621 w 1160621"/>
              <a:gd name="connsiteY2" fmla="*/ 207985 h 418677"/>
              <a:gd name="connsiteX3" fmla="*/ 566472 w 1160621"/>
              <a:gd name="connsiteY3" fmla="*/ 418677 h 418677"/>
              <a:gd name="connsiteX4" fmla="*/ 0 w 1160621"/>
              <a:gd name="connsiteY4" fmla="*/ 189934 h 418677"/>
              <a:gd name="connsiteX0" fmla="*/ 0 w 1160621"/>
              <a:gd name="connsiteY0" fmla="*/ 189934 h 418677"/>
              <a:gd name="connsiteX1" fmla="*/ 579738 w 1160621"/>
              <a:gd name="connsiteY1" fmla="*/ 0 h 418677"/>
              <a:gd name="connsiteX2" fmla="*/ 1160621 w 1160621"/>
              <a:gd name="connsiteY2" fmla="*/ 207985 h 418677"/>
              <a:gd name="connsiteX3" fmla="*/ 566472 w 1160621"/>
              <a:gd name="connsiteY3" fmla="*/ 418677 h 418677"/>
              <a:gd name="connsiteX4" fmla="*/ 0 w 1160621"/>
              <a:gd name="connsiteY4" fmla="*/ 189934 h 418677"/>
              <a:gd name="connsiteX0" fmla="*/ 0 w 1176853"/>
              <a:gd name="connsiteY0" fmla="*/ 200756 h 418677"/>
              <a:gd name="connsiteX1" fmla="*/ 595970 w 1176853"/>
              <a:gd name="connsiteY1" fmla="*/ 0 h 418677"/>
              <a:gd name="connsiteX2" fmla="*/ 1176853 w 1176853"/>
              <a:gd name="connsiteY2" fmla="*/ 207985 h 418677"/>
              <a:gd name="connsiteX3" fmla="*/ 582704 w 1176853"/>
              <a:gd name="connsiteY3" fmla="*/ 418677 h 418677"/>
              <a:gd name="connsiteX4" fmla="*/ 0 w 1176853"/>
              <a:gd name="connsiteY4" fmla="*/ 200756 h 418677"/>
              <a:gd name="connsiteX0" fmla="*/ 0 w 1176853"/>
              <a:gd name="connsiteY0" fmla="*/ 200756 h 418677"/>
              <a:gd name="connsiteX1" fmla="*/ 595970 w 1176853"/>
              <a:gd name="connsiteY1" fmla="*/ 0 h 418677"/>
              <a:gd name="connsiteX2" fmla="*/ 1176853 w 1176853"/>
              <a:gd name="connsiteY2" fmla="*/ 207985 h 418677"/>
              <a:gd name="connsiteX3" fmla="*/ 582704 w 1176853"/>
              <a:gd name="connsiteY3" fmla="*/ 418677 h 418677"/>
              <a:gd name="connsiteX4" fmla="*/ 0 w 1176853"/>
              <a:gd name="connsiteY4" fmla="*/ 200756 h 418677"/>
              <a:gd name="connsiteX0" fmla="*/ 0 w 1155210"/>
              <a:gd name="connsiteY0" fmla="*/ 200756 h 418677"/>
              <a:gd name="connsiteX1" fmla="*/ 595970 w 1155210"/>
              <a:gd name="connsiteY1" fmla="*/ 0 h 418677"/>
              <a:gd name="connsiteX2" fmla="*/ 1155210 w 1155210"/>
              <a:gd name="connsiteY2" fmla="*/ 210690 h 418677"/>
              <a:gd name="connsiteX3" fmla="*/ 582704 w 1155210"/>
              <a:gd name="connsiteY3" fmla="*/ 418677 h 418677"/>
              <a:gd name="connsiteX4" fmla="*/ 0 w 1155210"/>
              <a:gd name="connsiteY4" fmla="*/ 200756 h 418677"/>
              <a:gd name="connsiteX0" fmla="*/ 0 w 1157915"/>
              <a:gd name="connsiteY0" fmla="*/ 200756 h 418677"/>
              <a:gd name="connsiteX1" fmla="*/ 595970 w 1157915"/>
              <a:gd name="connsiteY1" fmla="*/ 0 h 418677"/>
              <a:gd name="connsiteX2" fmla="*/ 1157915 w 1157915"/>
              <a:gd name="connsiteY2" fmla="*/ 202574 h 418677"/>
              <a:gd name="connsiteX3" fmla="*/ 582704 w 1157915"/>
              <a:gd name="connsiteY3" fmla="*/ 418677 h 418677"/>
              <a:gd name="connsiteX4" fmla="*/ 0 w 1157915"/>
              <a:gd name="connsiteY4" fmla="*/ 200756 h 418677"/>
              <a:gd name="connsiteX0" fmla="*/ 0 w 1157915"/>
              <a:gd name="connsiteY0" fmla="*/ 200756 h 418677"/>
              <a:gd name="connsiteX1" fmla="*/ 595970 w 1157915"/>
              <a:gd name="connsiteY1" fmla="*/ 0 h 418677"/>
              <a:gd name="connsiteX2" fmla="*/ 1157915 w 1157915"/>
              <a:gd name="connsiteY2" fmla="*/ 202574 h 418677"/>
              <a:gd name="connsiteX3" fmla="*/ 582704 w 1157915"/>
              <a:gd name="connsiteY3" fmla="*/ 418677 h 418677"/>
              <a:gd name="connsiteX4" fmla="*/ 0 w 1157915"/>
              <a:gd name="connsiteY4" fmla="*/ 200756 h 418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7915" h="418677">
                <a:moveTo>
                  <a:pt x="0" y="200756"/>
                </a:moveTo>
                <a:lnTo>
                  <a:pt x="595970" y="0"/>
                </a:lnTo>
                <a:lnTo>
                  <a:pt x="1157915" y="202574"/>
                </a:lnTo>
                <a:lnTo>
                  <a:pt x="582704" y="418677"/>
                </a:lnTo>
                <a:lnTo>
                  <a:pt x="0" y="200756"/>
                </a:lnTo>
                <a:close/>
              </a:path>
            </a:pathLst>
          </a:custGeom>
          <a:gradFill>
            <a:gsLst>
              <a:gs pos="0">
                <a:srgbClr val="C1C1C1"/>
              </a:gs>
              <a:gs pos="48000">
                <a:schemeClr val="bg1">
                  <a:lumMod val="85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>
            <a:off x="2842403" y="1908963"/>
            <a:ext cx="1163016" cy="425596"/>
          </a:xfrm>
          <a:custGeom>
            <a:avLst/>
            <a:gdLst>
              <a:gd name="connsiteX0" fmla="*/ 0 w 1163016"/>
              <a:gd name="connsiteY0" fmla="*/ 214905 h 425596"/>
              <a:gd name="connsiteX1" fmla="*/ 589936 w 1163016"/>
              <a:gd name="connsiteY1" fmla="*/ 0 h 425596"/>
              <a:gd name="connsiteX2" fmla="*/ 1163016 w 1163016"/>
              <a:gd name="connsiteY2" fmla="*/ 206477 h 425596"/>
              <a:gd name="connsiteX3" fmla="*/ 581508 w 1163016"/>
              <a:gd name="connsiteY3" fmla="*/ 425596 h 42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3016" h="425596">
                <a:moveTo>
                  <a:pt x="0" y="214905"/>
                </a:moveTo>
                <a:lnTo>
                  <a:pt x="589936" y="0"/>
                </a:lnTo>
                <a:lnTo>
                  <a:pt x="1163016" y="206477"/>
                </a:lnTo>
                <a:lnTo>
                  <a:pt x="581508" y="425596"/>
                </a:lnTo>
              </a:path>
            </a:pathLst>
          </a:custGeom>
          <a:solidFill>
            <a:schemeClr val="bg1">
              <a:lumMod val="9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 55"/>
          <p:cNvSpPr/>
          <p:nvPr/>
        </p:nvSpPr>
        <p:spPr>
          <a:xfrm>
            <a:off x="3436973" y="2813526"/>
            <a:ext cx="1154588" cy="421383"/>
          </a:xfrm>
          <a:custGeom>
            <a:avLst/>
            <a:gdLst>
              <a:gd name="connsiteX0" fmla="*/ 0 w 1154588"/>
              <a:gd name="connsiteY0" fmla="*/ 202264 h 421383"/>
              <a:gd name="connsiteX1" fmla="*/ 589936 w 1154588"/>
              <a:gd name="connsiteY1" fmla="*/ 421383 h 421383"/>
              <a:gd name="connsiteX2" fmla="*/ 1154588 w 1154588"/>
              <a:gd name="connsiteY2" fmla="*/ 198050 h 421383"/>
              <a:gd name="connsiteX3" fmla="*/ 589936 w 1154588"/>
              <a:gd name="connsiteY3" fmla="*/ 0 h 421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4588" h="421383">
                <a:moveTo>
                  <a:pt x="0" y="202264"/>
                </a:moveTo>
                <a:lnTo>
                  <a:pt x="589936" y="421383"/>
                </a:lnTo>
                <a:lnTo>
                  <a:pt x="1154588" y="198050"/>
                </a:lnTo>
                <a:lnTo>
                  <a:pt x="589936" y="0"/>
                </a:lnTo>
              </a:path>
            </a:pathLst>
          </a:custGeom>
          <a:solidFill>
            <a:schemeClr val="bg1">
              <a:lumMod val="9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任意多边形 56"/>
          <p:cNvSpPr/>
          <p:nvPr/>
        </p:nvSpPr>
        <p:spPr>
          <a:xfrm>
            <a:off x="2850611" y="3681865"/>
            <a:ext cx="1164587" cy="424088"/>
          </a:xfrm>
          <a:custGeom>
            <a:avLst/>
            <a:gdLst>
              <a:gd name="connsiteX0" fmla="*/ 0 w 1179871"/>
              <a:gd name="connsiteY0" fmla="*/ 214905 h 421383"/>
              <a:gd name="connsiteX1" fmla="*/ 589936 w 1179871"/>
              <a:gd name="connsiteY1" fmla="*/ 0 h 421383"/>
              <a:gd name="connsiteX2" fmla="*/ 1179871 w 1179871"/>
              <a:gd name="connsiteY2" fmla="*/ 206478 h 421383"/>
              <a:gd name="connsiteX3" fmla="*/ 577294 w 1179871"/>
              <a:gd name="connsiteY3" fmla="*/ 421383 h 421383"/>
              <a:gd name="connsiteX4" fmla="*/ 0 w 1179871"/>
              <a:gd name="connsiteY4" fmla="*/ 214905 h 421383"/>
              <a:gd name="connsiteX0" fmla="*/ 0 w 1174460"/>
              <a:gd name="connsiteY0" fmla="*/ 214905 h 421383"/>
              <a:gd name="connsiteX1" fmla="*/ 584525 w 1174460"/>
              <a:gd name="connsiteY1" fmla="*/ 0 h 421383"/>
              <a:gd name="connsiteX2" fmla="*/ 1174460 w 1174460"/>
              <a:gd name="connsiteY2" fmla="*/ 206478 h 421383"/>
              <a:gd name="connsiteX3" fmla="*/ 571883 w 1174460"/>
              <a:gd name="connsiteY3" fmla="*/ 421383 h 421383"/>
              <a:gd name="connsiteX4" fmla="*/ 0 w 1174460"/>
              <a:gd name="connsiteY4" fmla="*/ 214905 h 421383"/>
              <a:gd name="connsiteX0" fmla="*/ 0 w 1174460"/>
              <a:gd name="connsiteY0" fmla="*/ 214905 h 424088"/>
              <a:gd name="connsiteX1" fmla="*/ 584525 w 1174460"/>
              <a:gd name="connsiteY1" fmla="*/ 0 h 424088"/>
              <a:gd name="connsiteX2" fmla="*/ 1174460 w 1174460"/>
              <a:gd name="connsiteY2" fmla="*/ 206478 h 424088"/>
              <a:gd name="connsiteX3" fmla="*/ 588115 w 1174460"/>
              <a:gd name="connsiteY3" fmla="*/ 424088 h 424088"/>
              <a:gd name="connsiteX4" fmla="*/ 0 w 1174460"/>
              <a:gd name="connsiteY4" fmla="*/ 214905 h 424088"/>
              <a:gd name="connsiteX0" fmla="*/ 0 w 1174460"/>
              <a:gd name="connsiteY0" fmla="*/ 214905 h 424088"/>
              <a:gd name="connsiteX1" fmla="*/ 584525 w 1174460"/>
              <a:gd name="connsiteY1" fmla="*/ 0 h 424088"/>
              <a:gd name="connsiteX2" fmla="*/ 1174460 w 1174460"/>
              <a:gd name="connsiteY2" fmla="*/ 222710 h 424088"/>
              <a:gd name="connsiteX3" fmla="*/ 588115 w 1174460"/>
              <a:gd name="connsiteY3" fmla="*/ 424088 h 424088"/>
              <a:gd name="connsiteX4" fmla="*/ 0 w 1174460"/>
              <a:gd name="connsiteY4" fmla="*/ 214905 h 424088"/>
              <a:gd name="connsiteX0" fmla="*/ 0 w 1174460"/>
              <a:gd name="connsiteY0" fmla="*/ 214905 h 424088"/>
              <a:gd name="connsiteX1" fmla="*/ 584525 w 1174460"/>
              <a:gd name="connsiteY1" fmla="*/ 0 h 424088"/>
              <a:gd name="connsiteX2" fmla="*/ 1174460 w 1174460"/>
              <a:gd name="connsiteY2" fmla="*/ 222710 h 424088"/>
              <a:gd name="connsiteX3" fmla="*/ 588115 w 1174460"/>
              <a:gd name="connsiteY3" fmla="*/ 424088 h 424088"/>
              <a:gd name="connsiteX4" fmla="*/ 0 w 1174460"/>
              <a:gd name="connsiteY4" fmla="*/ 214905 h 424088"/>
              <a:gd name="connsiteX0" fmla="*/ 0 w 1169049"/>
              <a:gd name="connsiteY0" fmla="*/ 214905 h 424088"/>
              <a:gd name="connsiteX1" fmla="*/ 584525 w 1169049"/>
              <a:gd name="connsiteY1" fmla="*/ 0 h 424088"/>
              <a:gd name="connsiteX2" fmla="*/ 1169049 w 1169049"/>
              <a:gd name="connsiteY2" fmla="*/ 211889 h 424088"/>
              <a:gd name="connsiteX3" fmla="*/ 588115 w 1169049"/>
              <a:gd name="connsiteY3" fmla="*/ 424088 h 424088"/>
              <a:gd name="connsiteX4" fmla="*/ 0 w 1169049"/>
              <a:gd name="connsiteY4" fmla="*/ 214905 h 424088"/>
              <a:gd name="connsiteX0" fmla="*/ 0 w 1172314"/>
              <a:gd name="connsiteY0" fmla="*/ 214905 h 424088"/>
              <a:gd name="connsiteX1" fmla="*/ 584525 w 1172314"/>
              <a:gd name="connsiteY1" fmla="*/ 0 h 424088"/>
              <a:gd name="connsiteX2" fmla="*/ 1172314 w 1172314"/>
              <a:gd name="connsiteY2" fmla="*/ 208623 h 424088"/>
              <a:gd name="connsiteX3" fmla="*/ 588115 w 1172314"/>
              <a:gd name="connsiteY3" fmla="*/ 424088 h 424088"/>
              <a:gd name="connsiteX4" fmla="*/ 0 w 1172314"/>
              <a:gd name="connsiteY4" fmla="*/ 214905 h 424088"/>
              <a:gd name="connsiteX0" fmla="*/ 0 w 1164587"/>
              <a:gd name="connsiteY0" fmla="*/ 214905 h 424088"/>
              <a:gd name="connsiteX1" fmla="*/ 584525 w 1164587"/>
              <a:gd name="connsiteY1" fmla="*/ 0 h 424088"/>
              <a:gd name="connsiteX2" fmla="*/ 1164587 w 1164587"/>
              <a:gd name="connsiteY2" fmla="*/ 206047 h 424088"/>
              <a:gd name="connsiteX3" fmla="*/ 588115 w 1164587"/>
              <a:gd name="connsiteY3" fmla="*/ 424088 h 424088"/>
              <a:gd name="connsiteX4" fmla="*/ 0 w 1164587"/>
              <a:gd name="connsiteY4" fmla="*/ 214905 h 424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4587" h="424088">
                <a:moveTo>
                  <a:pt x="0" y="214905"/>
                </a:moveTo>
                <a:lnTo>
                  <a:pt x="584525" y="0"/>
                </a:lnTo>
                <a:lnTo>
                  <a:pt x="1164587" y="206047"/>
                </a:lnTo>
                <a:lnTo>
                  <a:pt x="588115" y="424088"/>
                </a:lnTo>
                <a:lnTo>
                  <a:pt x="0" y="214905"/>
                </a:ln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3441124" y="4762972"/>
            <a:ext cx="576409" cy="890001"/>
          </a:xfrm>
          <a:custGeom>
            <a:avLst/>
            <a:gdLst>
              <a:gd name="connsiteX0" fmla="*/ 4214 w 589936"/>
              <a:gd name="connsiteY0" fmla="*/ 0 h 876475"/>
              <a:gd name="connsiteX1" fmla="*/ 0 w 589936"/>
              <a:gd name="connsiteY1" fmla="*/ 686853 h 876475"/>
              <a:gd name="connsiteX2" fmla="*/ 589936 w 589936"/>
              <a:gd name="connsiteY2" fmla="*/ 876475 h 876475"/>
              <a:gd name="connsiteX3" fmla="*/ 589936 w 589936"/>
              <a:gd name="connsiteY3" fmla="*/ 206477 h 876475"/>
              <a:gd name="connsiteX0" fmla="*/ 17740 w 589936"/>
              <a:gd name="connsiteY0" fmla="*/ 0 h 890001"/>
              <a:gd name="connsiteX1" fmla="*/ 0 w 589936"/>
              <a:gd name="connsiteY1" fmla="*/ 700379 h 890001"/>
              <a:gd name="connsiteX2" fmla="*/ 589936 w 589936"/>
              <a:gd name="connsiteY2" fmla="*/ 890001 h 890001"/>
              <a:gd name="connsiteX3" fmla="*/ 589936 w 589936"/>
              <a:gd name="connsiteY3" fmla="*/ 220003 h 890001"/>
              <a:gd name="connsiteX0" fmla="*/ 17740 w 589936"/>
              <a:gd name="connsiteY0" fmla="*/ 0 h 890001"/>
              <a:gd name="connsiteX1" fmla="*/ 0 w 589936"/>
              <a:gd name="connsiteY1" fmla="*/ 700379 h 890001"/>
              <a:gd name="connsiteX2" fmla="*/ 589936 w 589936"/>
              <a:gd name="connsiteY2" fmla="*/ 890001 h 890001"/>
              <a:gd name="connsiteX3" fmla="*/ 589936 w 589936"/>
              <a:gd name="connsiteY3" fmla="*/ 220003 h 890001"/>
              <a:gd name="connsiteX0" fmla="*/ 4213 w 576409"/>
              <a:gd name="connsiteY0" fmla="*/ 0 h 890001"/>
              <a:gd name="connsiteX1" fmla="*/ 0 w 576409"/>
              <a:gd name="connsiteY1" fmla="*/ 700379 h 890001"/>
              <a:gd name="connsiteX2" fmla="*/ 576409 w 576409"/>
              <a:gd name="connsiteY2" fmla="*/ 890001 h 890001"/>
              <a:gd name="connsiteX3" fmla="*/ 576409 w 576409"/>
              <a:gd name="connsiteY3" fmla="*/ 220003 h 890001"/>
              <a:gd name="connsiteX0" fmla="*/ 4213 w 576409"/>
              <a:gd name="connsiteY0" fmla="*/ 0 h 890001"/>
              <a:gd name="connsiteX1" fmla="*/ 0 w 576409"/>
              <a:gd name="connsiteY1" fmla="*/ 700379 h 890001"/>
              <a:gd name="connsiteX2" fmla="*/ 576409 w 576409"/>
              <a:gd name="connsiteY2" fmla="*/ 890001 h 890001"/>
              <a:gd name="connsiteX3" fmla="*/ 576409 w 576409"/>
              <a:gd name="connsiteY3" fmla="*/ 220003 h 89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409" h="890001">
                <a:moveTo>
                  <a:pt x="4213" y="0"/>
                </a:moveTo>
                <a:cubicBezTo>
                  <a:pt x="2808" y="228951"/>
                  <a:pt x="1405" y="471428"/>
                  <a:pt x="0" y="700379"/>
                </a:cubicBezTo>
                <a:lnTo>
                  <a:pt x="576409" y="890001"/>
                </a:lnTo>
                <a:lnTo>
                  <a:pt x="576409" y="220003"/>
                </a:lnTo>
              </a:path>
            </a:pathLst>
          </a:custGeom>
          <a:solidFill>
            <a:srgbClr val="C1C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017533" y="4778393"/>
            <a:ext cx="565601" cy="878794"/>
          </a:xfrm>
          <a:custGeom>
            <a:avLst/>
            <a:gdLst>
              <a:gd name="connsiteX0" fmla="*/ 0 w 585721"/>
              <a:gd name="connsiteY0" fmla="*/ 202264 h 872262"/>
              <a:gd name="connsiteX1" fmla="*/ 585721 w 585721"/>
              <a:gd name="connsiteY1" fmla="*/ 0 h 872262"/>
              <a:gd name="connsiteX2" fmla="*/ 581508 w 585721"/>
              <a:gd name="connsiteY2" fmla="*/ 661571 h 872262"/>
              <a:gd name="connsiteX3" fmla="*/ 4214 w 585721"/>
              <a:gd name="connsiteY3" fmla="*/ 872262 h 872262"/>
              <a:gd name="connsiteX0" fmla="*/ 0 w 582359"/>
              <a:gd name="connsiteY0" fmla="*/ 208796 h 878794"/>
              <a:gd name="connsiteX1" fmla="*/ 582359 w 582359"/>
              <a:gd name="connsiteY1" fmla="*/ 0 h 878794"/>
              <a:gd name="connsiteX2" fmla="*/ 581508 w 582359"/>
              <a:gd name="connsiteY2" fmla="*/ 668103 h 878794"/>
              <a:gd name="connsiteX3" fmla="*/ 4214 w 582359"/>
              <a:gd name="connsiteY3" fmla="*/ 878794 h 878794"/>
              <a:gd name="connsiteX0" fmla="*/ 0 w 582359"/>
              <a:gd name="connsiteY0" fmla="*/ 208796 h 878794"/>
              <a:gd name="connsiteX1" fmla="*/ 582359 w 582359"/>
              <a:gd name="connsiteY1" fmla="*/ 0 h 878794"/>
              <a:gd name="connsiteX2" fmla="*/ 581508 w 582359"/>
              <a:gd name="connsiteY2" fmla="*/ 668103 h 878794"/>
              <a:gd name="connsiteX3" fmla="*/ 4214 w 582359"/>
              <a:gd name="connsiteY3" fmla="*/ 878794 h 878794"/>
              <a:gd name="connsiteX0" fmla="*/ 0 w 582359"/>
              <a:gd name="connsiteY0" fmla="*/ 208796 h 878794"/>
              <a:gd name="connsiteX1" fmla="*/ 582359 w 582359"/>
              <a:gd name="connsiteY1" fmla="*/ 0 h 878794"/>
              <a:gd name="connsiteX2" fmla="*/ 581508 w 582359"/>
              <a:gd name="connsiteY2" fmla="*/ 668103 h 878794"/>
              <a:gd name="connsiteX3" fmla="*/ 852 w 582359"/>
              <a:gd name="connsiteY3" fmla="*/ 878794 h 878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359" h="878794">
                <a:moveTo>
                  <a:pt x="0" y="208796"/>
                </a:moveTo>
                <a:lnTo>
                  <a:pt x="582359" y="0"/>
                </a:lnTo>
                <a:cubicBezTo>
                  <a:pt x="580955" y="220524"/>
                  <a:pt x="582912" y="447579"/>
                  <a:pt x="581508" y="668103"/>
                </a:cubicBezTo>
                <a:lnTo>
                  <a:pt x="852" y="878794"/>
                </a:lnTo>
              </a:path>
            </a:pathLst>
          </a:cu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 57"/>
          <p:cNvSpPr/>
          <p:nvPr/>
        </p:nvSpPr>
        <p:spPr>
          <a:xfrm>
            <a:off x="3459333" y="4569054"/>
            <a:ext cx="1157915" cy="418677"/>
          </a:xfrm>
          <a:custGeom>
            <a:avLst/>
            <a:gdLst>
              <a:gd name="connsiteX0" fmla="*/ 0 w 1171443"/>
              <a:gd name="connsiteY0" fmla="*/ 198050 h 421383"/>
              <a:gd name="connsiteX1" fmla="*/ 606791 w 1171443"/>
              <a:gd name="connsiteY1" fmla="*/ 0 h 421383"/>
              <a:gd name="connsiteX2" fmla="*/ 1171443 w 1171443"/>
              <a:gd name="connsiteY2" fmla="*/ 210691 h 421383"/>
              <a:gd name="connsiteX3" fmla="*/ 577294 w 1171443"/>
              <a:gd name="connsiteY3" fmla="*/ 421383 h 421383"/>
              <a:gd name="connsiteX4" fmla="*/ 0 w 1171443"/>
              <a:gd name="connsiteY4" fmla="*/ 198050 h 421383"/>
              <a:gd name="connsiteX0" fmla="*/ 0 w 1171443"/>
              <a:gd name="connsiteY0" fmla="*/ 195344 h 418677"/>
              <a:gd name="connsiteX1" fmla="*/ 590560 w 1171443"/>
              <a:gd name="connsiteY1" fmla="*/ 0 h 418677"/>
              <a:gd name="connsiteX2" fmla="*/ 1171443 w 1171443"/>
              <a:gd name="connsiteY2" fmla="*/ 207985 h 418677"/>
              <a:gd name="connsiteX3" fmla="*/ 577294 w 1171443"/>
              <a:gd name="connsiteY3" fmla="*/ 418677 h 418677"/>
              <a:gd name="connsiteX4" fmla="*/ 0 w 1171443"/>
              <a:gd name="connsiteY4" fmla="*/ 195344 h 418677"/>
              <a:gd name="connsiteX0" fmla="*/ 0 w 1171443"/>
              <a:gd name="connsiteY0" fmla="*/ 195344 h 418677"/>
              <a:gd name="connsiteX1" fmla="*/ 590560 w 1171443"/>
              <a:gd name="connsiteY1" fmla="*/ 0 h 418677"/>
              <a:gd name="connsiteX2" fmla="*/ 1171443 w 1171443"/>
              <a:gd name="connsiteY2" fmla="*/ 207985 h 418677"/>
              <a:gd name="connsiteX3" fmla="*/ 577294 w 1171443"/>
              <a:gd name="connsiteY3" fmla="*/ 418677 h 418677"/>
              <a:gd name="connsiteX4" fmla="*/ 0 w 1171443"/>
              <a:gd name="connsiteY4" fmla="*/ 195344 h 418677"/>
              <a:gd name="connsiteX0" fmla="*/ 0 w 1160621"/>
              <a:gd name="connsiteY0" fmla="*/ 189934 h 418677"/>
              <a:gd name="connsiteX1" fmla="*/ 579738 w 1160621"/>
              <a:gd name="connsiteY1" fmla="*/ 0 h 418677"/>
              <a:gd name="connsiteX2" fmla="*/ 1160621 w 1160621"/>
              <a:gd name="connsiteY2" fmla="*/ 207985 h 418677"/>
              <a:gd name="connsiteX3" fmla="*/ 566472 w 1160621"/>
              <a:gd name="connsiteY3" fmla="*/ 418677 h 418677"/>
              <a:gd name="connsiteX4" fmla="*/ 0 w 1160621"/>
              <a:gd name="connsiteY4" fmla="*/ 189934 h 418677"/>
              <a:gd name="connsiteX0" fmla="*/ 0 w 1160621"/>
              <a:gd name="connsiteY0" fmla="*/ 189934 h 418677"/>
              <a:gd name="connsiteX1" fmla="*/ 579738 w 1160621"/>
              <a:gd name="connsiteY1" fmla="*/ 0 h 418677"/>
              <a:gd name="connsiteX2" fmla="*/ 1160621 w 1160621"/>
              <a:gd name="connsiteY2" fmla="*/ 207985 h 418677"/>
              <a:gd name="connsiteX3" fmla="*/ 566472 w 1160621"/>
              <a:gd name="connsiteY3" fmla="*/ 418677 h 418677"/>
              <a:gd name="connsiteX4" fmla="*/ 0 w 1160621"/>
              <a:gd name="connsiteY4" fmla="*/ 189934 h 418677"/>
              <a:gd name="connsiteX0" fmla="*/ 0 w 1176853"/>
              <a:gd name="connsiteY0" fmla="*/ 200756 h 418677"/>
              <a:gd name="connsiteX1" fmla="*/ 595970 w 1176853"/>
              <a:gd name="connsiteY1" fmla="*/ 0 h 418677"/>
              <a:gd name="connsiteX2" fmla="*/ 1176853 w 1176853"/>
              <a:gd name="connsiteY2" fmla="*/ 207985 h 418677"/>
              <a:gd name="connsiteX3" fmla="*/ 582704 w 1176853"/>
              <a:gd name="connsiteY3" fmla="*/ 418677 h 418677"/>
              <a:gd name="connsiteX4" fmla="*/ 0 w 1176853"/>
              <a:gd name="connsiteY4" fmla="*/ 200756 h 418677"/>
              <a:gd name="connsiteX0" fmla="*/ 0 w 1176853"/>
              <a:gd name="connsiteY0" fmla="*/ 200756 h 418677"/>
              <a:gd name="connsiteX1" fmla="*/ 595970 w 1176853"/>
              <a:gd name="connsiteY1" fmla="*/ 0 h 418677"/>
              <a:gd name="connsiteX2" fmla="*/ 1176853 w 1176853"/>
              <a:gd name="connsiteY2" fmla="*/ 207985 h 418677"/>
              <a:gd name="connsiteX3" fmla="*/ 582704 w 1176853"/>
              <a:gd name="connsiteY3" fmla="*/ 418677 h 418677"/>
              <a:gd name="connsiteX4" fmla="*/ 0 w 1176853"/>
              <a:gd name="connsiteY4" fmla="*/ 200756 h 418677"/>
              <a:gd name="connsiteX0" fmla="*/ 0 w 1155210"/>
              <a:gd name="connsiteY0" fmla="*/ 200756 h 418677"/>
              <a:gd name="connsiteX1" fmla="*/ 595970 w 1155210"/>
              <a:gd name="connsiteY1" fmla="*/ 0 h 418677"/>
              <a:gd name="connsiteX2" fmla="*/ 1155210 w 1155210"/>
              <a:gd name="connsiteY2" fmla="*/ 210690 h 418677"/>
              <a:gd name="connsiteX3" fmla="*/ 582704 w 1155210"/>
              <a:gd name="connsiteY3" fmla="*/ 418677 h 418677"/>
              <a:gd name="connsiteX4" fmla="*/ 0 w 1155210"/>
              <a:gd name="connsiteY4" fmla="*/ 200756 h 418677"/>
              <a:gd name="connsiteX0" fmla="*/ 0 w 1157915"/>
              <a:gd name="connsiteY0" fmla="*/ 200756 h 418677"/>
              <a:gd name="connsiteX1" fmla="*/ 595970 w 1157915"/>
              <a:gd name="connsiteY1" fmla="*/ 0 h 418677"/>
              <a:gd name="connsiteX2" fmla="*/ 1157915 w 1157915"/>
              <a:gd name="connsiteY2" fmla="*/ 202574 h 418677"/>
              <a:gd name="connsiteX3" fmla="*/ 582704 w 1157915"/>
              <a:gd name="connsiteY3" fmla="*/ 418677 h 418677"/>
              <a:gd name="connsiteX4" fmla="*/ 0 w 1157915"/>
              <a:gd name="connsiteY4" fmla="*/ 200756 h 418677"/>
              <a:gd name="connsiteX0" fmla="*/ 0 w 1157915"/>
              <a:gd name="connsiteY0" fmla="*/ 200756 h 418677"/>
              <a:gd name="connsiteX1" fmla="*/ 595970 w 1157915"/>
              <a:gd name="connsiteY1" fmla="*/ 0 h 418677"/>
              <a:gd name="connsiteX2" fmla="*/ 1157915 w 1157915"/>
              <a:gd name="connsiteY2" fmla="*/ 202574 h 418677"/>
              <a:gd name="connsiteX3" fmla="*/ 582704 w 1157915"/>
              <a:gd name="connsiteY3" fmla="*/ 418677 h 418677"/>
              <a:gd name="connsiteX4" fmla="*/ 0 w 1157915"/>
              <a:gd name="connsiteY4" fmla="*/ 200756 h 418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7915" h="418677">
                <a:moveTo>
                  <a:pt x="0" y="200756"/>
                </a:moveTo>
                <a:lnTo>
                  <a:pt x="595970" y="0"/>
                </a:lnTo>
                <a:lnTo>
                  <a:pt x="1157915" y="202574"/>
                </a:lnTo>
                <a:lnTo>
                  <a:pt x="582704" y="418677"/>
                </a:lnTo>
                <a:lnTo>
                  <a:pt x="0" y="200756"/>
                </a:ln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7153497" y="2085820"/>
            <a:ext cx="806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>
                    <a:lumMod val="50000"/>
                  </a:schemeClr>
                </a:solidFill>
              </a:rPr>
              <a:t>10%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8167532" y="2986374"/>
            <a:ext cx="806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>
                    <a:lumMod val="50000"/>
                  </a:schemeClr>
                </a:solidFill>
              </a:rPr>
              <a:t>15%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022408" y="3859208"/>
            <a:ext cx="806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>
                    <a:lumMod val="50000"/>
                  </a:schemeClr>
                </a:solidFill>
              </a:rPr>
              <a:t>30%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9922339" y="4727935"/>
            <a:ext cx="806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>
                    <a:lumMod val="50000"/>
                  </a:schemeClr>
                </a:solidFill>
              </a:rPr>
              <a:t>45%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442072" y="1938340"/>
            <a:ext cx="1762984" cy="715002"/>
            <a:chOff x="9158912" y="220717"/>
            <a:chExt cx="1762984" cy="715002"/>
          </a:xfrm>
        </p:grpSpPr>
        <p:sp>
          <p:nvSpPr>
            <p:cNvPr id="73" name="Freeform 9"/>
            <p:cNvSpPr>
              <a:spLocks noEditPoints="1"/>
            </p:cNvSpPr>
            <p:nvPr/>
          </p:nvSpPr>
          <p:spPr bwMode="auto">
            <a:xfrm>
              <a:off x="9158912" y="471676"/>
              <a:ext cx="437065" cy="410278"/>
            </a:xfrm>
            <a:custGeom>
              <a:avLst/>
              <a:gdLst>
                <a:gd name="T0" fmla="*/ 124 w 128"/>
                <a:gd name="T1" fmla="*/ 16 h 120"/>
                <a:gd name="T2" fmla="*/ 92 w 128"/>
                <a:gd name="T3" fmla="*/ 16 h 120"/>
                <a:gd name="T4" fmla="*/ 92 w 128"/>
                <a:gd name="T5" fmla="*/ 12 h 120"/>
                <a:gd name="T6" fmla="*/ 80 w 128"/>
                <a:gd name="T7" fmla="*/ 0 h 120"/>
                <a:gd name="T8" fmla="*/ 48 w 128"/>
                <a:gd name="T9" fmla="*/ 0 h 120"/>
                <a:gd name="T10" fmla="*/ 36 w 128"/>
                <a:gd name="T11" fmla="*/ 12 h 120"/>
                <a:gd name="T12" fmla="*/ 36 w 128"/>
                <a:gd name="T13" fmla="*/ 16 h 120"/>
                <a:gd name="T14" fmla="*/ 4 w 128"/>
                <a:gd name="T15" fmla="*/ 16 h 120"/>
                <a:gd name="T16" fmla="*/ 0 w 128"/>
                <a:gd name="T17" fmla="*/ 20 h 120"/>
                <a:gd name="T18" fmla="*/ 0 w 128"/>
                <a:gd name="T19" fmla="*/ 52 h 120"/>
                <a:gd name="T20" fmla="*/ 4 w 128"/>
                <a:gd name="T21" fmla="*/ 56 h 120"/>
                <a:gd name="T22" fmla="*/ 4 w 128"/>
                <a:gd name="T23" fmla="*/ 105 h 120"/>
                <a:gd name="T24" fmla="*/ 20 w 128"/>
                <a:gd name="T25" fmla="*/ 120 h 120"/>
                <a:gd name="T26" fmla="*/ 108 w 128"/>
                <a:gd name="T27" fmla="*/ 120 h 120"/>
                <a:gd name="T28" fmla="*/ 124 w 128"/>
                <a:gd name="T29" fmla="*/ 105 h 120"/>
                <a:gd name="T30" fmla="*/ 124 w 128"/>
                <a:gd name="T31" fmla="*/ 56 h 120"/>
                <a:gd name="T32" fmla="*/ 128 w 128"/>
                <a:gd name="T33" fmla="*/ 52 h 120"/>
                <a:gd name="T34" fmla="*/ 128 w 128"/>
                <a:gd name="T35" fmla="*/ 20 h 120"/>
                <a:gd name="T36" fmla="*/ 124 w 128"/>
                <a:gd name="T37" fmla="*/ 16 h 120"/>
                <a:gd name="T38" fmla="*/ 44 w 128"/>
                <a:gd name="T39" fmla="*/ 12 h 120"/>
                <a:gd name="T40" fmla="*/ 48 w 128"/>
                <a:gd name="T41" fmla="*/ 8 h 120"/>
                <a:gd name="T42" fmla="*/ 80 w 128"/>
                <a:gd name="T43" fmla="*/ 8 h 120"/>
                <a:gd name="T44" fmla="*/ 84 w 128"/>
                <a:gd name="T45" fmla="*/ 12 h 120"/>
                <a:gd name="T46" fmla="*/ 84 w 128"/>
                <a:gd name="T47" fmla="*/ 16 h 120"/>
                <a:gd name="T48" fmla="*/ 44 w 128"/>
                <a:gd name="T49" fmla="*/ 16 h 120"/>
                <a:gd name="T50" fmla="*/ 44 w 128"/>
                <a:gd name="T51" fmla="*/ 12 h 120"/>
                <a:gd name="T52" fmla="*/ 20 w 128"/>
                <a:gd name="T53" fmla="*/ 112 h 120"/>
                <a:gd name="T54" fmla="*/ 12 w 128"/>
                <a:gd name="T55" fmla="*/ 105 h 120"/>
                <a:gd name="T56" fmla="*/ 12 w 128"/>
                <a:gd name="T57" fmla="*/ 56 h 120"/>
                <a:gd name="T58" fmla="*/ 20 w 128"/>
                <a:gd name="T59" fmla="*/ 56 h 120"/>
                <a:gd name="T60" fmla="*/ 20 w 128"/>
                <a:gd name="T61" fmla="*/ 112 h 120"/>
                <a:gd name="T62" fmla="*/ 100 w 128"/>
                <a:gd name="T63" fmla="*/ 112 h 120"/>
                <a:gd name="T64" fmla="*/ 28 w 128"/>
                <a:gd name="T65" fmla="*/ 112 h 120"/>
                <a:gd name="T66" fmla="*/ 28 w 128"/>
                <a:gd name="T67" fmla="*/ 56 h 120"/>
                <a:gd name="T68" fmla="*/ 60 w 128"/>
                <a:gd name="T69" fmla="*/ 56 h 120"/>
                <a:gd name="T70" fmla="*/ 60 w 128"/>
                <a:gd name="T71" fmla="*/ 64 h 120"/>
                <a:gd name="T72" fmla="*/ 64 w 128"/>
                <a:gd name="T73" fmla="*/ 68 h 120"/>
                <a:gd name="T74" fmla="*/ 68 w 128"/>
                <a:gd name="T75" fmla="*/ 64 h 120"/>
                <a:gd name="T76" fmla="*/ 68 w 128"/>
                <a:gd name="T77" fmla="*/ 56 h 120"/>
                <a:gd name="T78" fmla="*/ 100 w 128"/>
                <a:gd name="T79" fmla="*/ 56 h 120"/>
                <a:gd name="T80" fmla="*/ 100 w 128"/>
                <a:gd name="T81" fmla="*/ 112 h 120"/>
                <a:gd name="T82" fmla="*/ 116 w 128"/>
                <a:gd name="T83" fmla="*/ 105 h 120"/>
                <a:gd name="T84" fmla="*/ 108 w 128"/>
                <a:gd name="T85" fmla="*/ 112 h 120"/>
                <a:gd name="T86" fmla="*/ 108 w 128"/>
                <a:gd name="T87" fmla="*/ 56 h 120"/>
                <a:gd name="T88" fmla="*/ 116 w 128"/>
                <a:gd name="T89" fmla="*/ 56 h 120"/>
                <a:gd name="T90" fmla="*/ 116 w 128"/>
                <a:gd name="T91" fmla="*/ 105 h 120"/>
                <a:gd name="T92" fmla="*/ 120 w 128"/>
                <a:gd name="T93" fmla="*/ 48 h 120"/>
                <a:gd name="T94" fmla="*/ 8 w 128"/>
                <a:gd name="T95" fmla="*/ 48 h 120"/>
                <a:gd name="T96" fmla="*/ 8 w 128"/>
                <a:gd name="T97" fmla="*/ 24 h 120"/>
                <a:gd name="T98" fmla="*/ 120 w 128"/>
                <a:gd name="T99" fmla="*/ 24 h 120"/>
                <a:gd name="T100" fmla="*/ 120 w 128"/>
                <a:gd name="T101" fmla="*/ 4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8" h="120">
                  <a:moveTo>
                    <a:pt x="124" y="16"/>
                  </a:moveTo>
                  <a:cubicBezTo>
                    <a:pt x="92" y="16"/>
                    <a:pt x="92" y="16"/>
                    <a:pt x="92" y="16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5"/>
                    <a:pt x="87" y="0"/>
                    <a:pt x="80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1" y="0"/>
                    <a:pt x="36" y="5"/>
                    <a:pt x="36" y="12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2" y="16"/>
                    <a:pt x="0" y="18"/>
                    <a:pt x="0" y="2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2" y="56"/>
                    <a:pt x="4" y="56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4" y="113"/>
                    <a:pt x="11" y="120"/>
                    <a:pt x="20" y="120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17" y="120"/>
                    <a:pt x="124" y="113"/>
                    <a:pt x="124" y="105"/>
                  </a:cubicBezTo>
                  <a:cubicBezTo>
                    <a:pt x="124" y="56"/>
                    <a:pt x="124" y="56"/>
                    <a:pt x="124" y="56"/>
                  </a:cubicBezTo>
                  <a:cubicBezTo>
                    <a:pt x="126" y="56"/>
                    <a:pt x="128" y="54"/>
                    <a:pt x="128" y="52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18"/>
                    <a:pt x="126" y="16"/>
                    <a:pt x="124" y="16"/>
                  </a:cubicBezTo>
                  <a:close/>
                  <a:moveTo>
                    <a:pt x="44" y="12"/>
                  </a:moveTo>
                  <a:cubicBezTo>
                    <a:pt x="44" y="10"/>
                    <a:pt x="46" y="8"/>
                    <a:pt x="48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2" y="8"/>
                    <a:pt x="84" y="10"/>
                    <a:pt x="84" y="12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44" y="16"/>
                    <a:pt x="44" y="16"/>
                    <a:pt x="44" y="16"/>
                  </a:cubicBezTo>
                  <a:lnTo>
                    <a:pt x="44" y="12"/>
                  </a:lnTo>
                  <a:close/>
                  <a:moveTo>
                    <a:pt x="20" y="112"/>
                  </a:moveTo>
                  <a:cubicBezTo>
                    <a:pt x="15" y="112"/>
                    <a:pt x="12" y="109"/>
                    <a:pt x="12" y="105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20" y="56"/>
                    <a:pt x="20" y="56"/>
                    <a:pt x="20" y="56"/>
                  </a:cubicBezTo>
                  <a:lnTo>
                    <a:pt x="20" y="112"/>
                  </a:lnTo>
                  <a:close/>
                  <a:moveTo>
                    <a:pt x="100" y="112"/>
                  </a:moveTo>
                  <a:cubicBezTo>
                    <a:pt x="28" y="112"/>
                    <a:pt x="28" y="112"/>
                    <a:pt x="28" y="112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64"/>
                    <a:pt x="60" y="64"/>
                    <a:pt x="60" y="64"/>
                  </a:cubicBezTo>
                  <a:cubicBezTo>
                    <a:pt x="60" y="66"/>
                    <a:pt x="62" y="68"/>
                    <a:pt x="64" y="68"/>
                  </a:cubicBezTo>
                  <a:cubicBezTo>
                    <a:pt x="66" y="68"/>
                    <a:pt x="68" y="66"/>
                    <a:pt x="68" y="64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100" y="56"/>
                    <a:pt x="100" y="56"/>
                    <a:pt x="100" y="56"/>
                  </a:cubicBezTo>
                  <a:lnTo>
                    <a:pt x="100" y="112"/>
                  </a:lnTo>
                  <a:close/>
                  <a:moveTo>
                    <a:pt x="116" y="105"/>
                  </a:moveTo>
                  <a:cubicBezTo>
                    <a:pt x="116" y="109"/>
                    <a:pt x="113" y="112"/>
                    <a:pt x="108" y="112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116" y="56"/>
                    <a:pt x="116" y="56"/>
                    <a:pt x="116" y="56"/>
                  </a:cubicBezTo>
                  <a:lnTo>
                    <a:pt x="116" y="105"/>
                  </a:lnTo>
                  <a:close/>
                  <a:moveTo>
                    <a:pt x="120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120" y="24"/>
                    <a:pt x="120" y="24"/>
                    <a:pt x="120" y="24"/>
                  </a:cubicBezTo>
                  <a:lnTo>
                    <a:pt x="120" y="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10179198" y="220717"/>
              <a:ext cx="4465" cy="4390"/>
            </a:xfrm>
            <a:custGeom>
              <a:avLst/>
              <a:gdLst>
                <a:gd name="connsiteX0" fmla="*/ 0 w 4465"/>
                <a:gd name="connsiteY0" fmla="*/ 0 h 4362"/>
                <a:gd name="connsiteX1" fmla="*/ 4465 w 4465"/>
                <a:gd name="connsiteY1" fmla="*/ 4362 h 4362"/>
                <a:gd name="connsiteX2" fmla="*/ 0 w 4465"/>
                <a:gd name="connsiteY2" fmla="*/ 4362 h 4362"/>
                <a:gd name="connsiteX3" fmla="*/ 0 w 4465"/>
                <a:gd name="connsiteY3" fmla="*/ 0 h 4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5" h="4362">
                  <a:moveTo>
                    <a:pt x="0" y="0"/>
                  </a:moveTo>
                  <a:lnTo>
                    <a:pt x="4465" y="4362"/>
                  </a:lnTo>
                  <a:lnTo>
                    <a:pt x="0" y="4362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9727338" y="429746"/>
              <a:ext cx="1107996" cy="3716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>
                      <a:lumMod val="9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输入标题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78" name="矩形 77"/>
            <p:cNvSpPr/>
            <p:nvPr/>
          </p:nvSpPr>
          <p:spPr>
            <a:xfrm>
              <a:off x="9727338" y="680193"/>
              <a:ext cx="1194558" cy="25552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50" dirty="0">
                  <a:solidFill>
                    <a:schemeClr val="bg1">
                      <a:lumMod val="9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Enter the title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017381" y="3001281"/>
            <a:ext cx="1761575" cy="514205"/>
            <a:chOff x="9160321" y="1205209"/>
            <a:chExt cx="1761575" cy="514205"/>
          </a:xfrm>
        </p:grpSpPr>
        <p:sp>
          <p:nvSpPr>
            <p:cNvPr id="70" name="Freeform 5"/>
            <p:cNvSpPr>
              <a:spLocks noEditPoints="1"/>
            </p:cNvSpPr>
            <p:nvPr/>
          </p:nvSpPr>
          <p:spPr bwMode="auto">
            <a:xfrm>
              <a:off x="9160321" y="1282349"/>
              <a:ext cx="434246" cy="437065"/>
            </a:xfrm>
            <a:custGeom>
              <a:avLst/>
              <a:gdLst>
                <a:gd name="T0" fmla="*/ 116 w 128"/>
                <a:gd name="T1" fmla="*/ 120 h 128"/>
                <a:gd name="T2" fmla="*/ 95 w 128"/>
                <a:gd name="T3" fmla="*/ 120 h 128"/>
                <a:gd name="T4" fmla="*/ 128 w 128"/>
                <a:gd name="T5" fmla="*/ 65 h 128"/>
                <a:gd name="T6" fmla="*/ 64 w 128"/>
                <a:gd name="T7" fmla="*/ 0 h 128"/>
                <a:gd name="T8" fmla="*/ 60 w 128"/>
                <a:gd name="T9" fmla="*/ 4 h 128"/>
                <a:gd name="T10" fmla="*/ 64 w 128"/>
                <a:gd name="T11" fmla="*/ 8 h 128"/>
                <a:gd name="T12" fmla="*/ 120 w 128"/>
                <a:gd name="T13" fmla="*/ 65 h 128"/>
                <a:gd name="T14" fmla="*/ 84 w 128"/>
                <a:gd name="T15" fmla="*/ 117 h 128"/>
                <a:gd name="T16" fmla="*/ 84 w 128"/>
                <a:gd name="T17" fmla="*/ 88 h 128"/>
                <a:gd name="T18" fmla="*/ 80 w 128"/>
                <a:gd name="T19" fmla="*/ 84 h 128"/>
                <a:gd name="T20" fmla="*/ 76 w 128"/>
                <a:gd name="T21" fmla="*/ 88 h 128"/>
                <a:gd name="T22" fmla="*/ 76 w 128"/>
                <a:gd name="T23" fmla="*/ 128 h 128"/>
                <a:gd name="T24" fmla="*/ 116 w 128"/>
                <a:gd name="T25" fmla="*/ 128 h 128"/>
                <a:gd name="T26" fmla="*/ 120 w 128"/>
                <a:gd name="T27" fmla="*/ 124 h 128"/>
                <a:gd name="T28" fmla="*/ 116 w 128"/>
                <a:gd name="T29" fmla="*/ 120 h 128"/>
                <a:gd name="T30" fmla="*/ 64 w 128"/>
                <a:gd name="T31" fmla="*/ 120 h 128"/>
                <a:gd name="T32" fmla="*/ 8 w 128"/>
                <a:gd name="T33" fmla="*/ 63 h 128"/>
                <a:gd name="T34" fmla="*/ 44 w 128"/>
                <a:gd name="T35" fmla="*/ 11 h 128"/>
                <a:gd name="T36" fmla="*/ 44 w 128"/>
                <a:gd name="T37" fmla="*/ 40 h 128"/>
                <a:gd name="T38" fmla="*/ 48 w 128"/>
                <a:gd name="T39" fmla="*/ 44 h 128"/>
                <a:gd name="T40" fmla="*/ 52 w 128"/>
                <a:gd name="T41" fmla="*/ 40 h 128"/>
                <a:gd name="T42" fmla="*/ 52 w 128"/>
                <a:gd name="T43" fmla="*/ 0 h 128"/>
                <a:gd name="T44" fmla="*/ 12 w 128"/>
                <a:gd name="T45" fmla="*/ 0 h 128"/>
                <a:gd name="T46" fmla="*/ 8 w 128"/>
                <a:gd name="T47" fmla="*/ 4 h 128"/>
                <a:gd name="T48" fmla="*/ 12 w 128"/>
                <a:gd name="T49" fmla="*/ 8 h 128"/>
                <a:gd name="T50" fmla="*/ 32 w 128"/>
                <a:gd name="T51" fmla="*/ 8 h 128"/>
                <a:gd name="T52" fmla="*/ 0 w 128"/>
                <a:gd name="T53" fmla="*/ 63 h 128"/>
                <a:gd name="T54" fmla="*/ 64 w 128"/>
                <a:gd name="T55" fmla="*/ 128 h 128"/>
                <a:gd name="T56" fmla="*/ 68 w 128"/>
                <a:gd name="T57" fmla="*/ 124 h 128"/>
                <a:gd name="T58" fmla="*/ 64 w 128"/>
                <a:gd name="T59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8" h="128">
                  <a:moveTo>
                    <a:pt x="116" y="120"/>
                  </a:moveTo>
                  <a:cubicBezTo>
                    <a:pt x="95" y="120"/>
                    <a:pt x="95" y="120"/>
                    <a:pt x="95" y="120"/>
                  </a:cubicBezTo>
                  <a:cubicBezTo>
                    <a:pt x="114" y="109"/>
                    <a:pt x="128" y="88"/>
                    <a:pt x="128" y="65"/>
                  </a:cubicBezTo>
                  <a:cubicBezTo>
                    <a:pt x="128" y="29"/>
                    <a:pt x="100" y="0"/>
                    <a:pt x="64" y="0"/>
                  </a:cubicBezTo>
                  <a:cubicBezTo>
                    <a:pt x="62" y="0"/>
                    <a:pt x="60" y="2"/>
                    <a:pt x="60" y="4"/>
                  </a:cubicBezTo>
                  <a:cubicBezTo>
                    <a:pt x="60" y="6"/>
                    <a:pt x="62" y="8"/>
                    <a:pt x="64" y="8"/>
                  </a:cubicBezTo>
                  <a:cubicBezTo>
                    <a:pt x="96" y="8"/>
                    <a:pt x="120" y="34"/>
                    <a:pt x="120" y="65"/>
                  </a:cubicBezTo>
                  <a:cubicBezTo>
                    <a:pt x="120" y="88"/>
                    <a:pt x="104" y="109"/>
                    <a:pt x="84" y="117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4" y="86"/>
                    <a:pt x="82" y="84"/>
                    <a:pt x="80" y="84"/>
                  </a:cubicBezTo>
                  <a:cubicBezTo>
                    <a:pt x="78" y="84"/>
                    <a:pt x="76" y="86"/>
                    <a:pt x="76" y="8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8" y="128"/>
                    <a:pt x="120" y="126"/>
                    <a:pt x="120" y="124"/>
                  </a:cubicBezTo>
                  <a:cubicBezTo>
                    <a:pt x="120" y="122"/>
                    <a:pt x="118" y="120"/>
                    <a:pt x="116" y="120"/>
                  </a:cubicBezTo>
                  <a:close/>
                  <a:moveTo>
                    <a:pt x="64" y="120"/>
                  </a:moveTo>
                  <a:cubicBezTo>
                    <a:pt x="32" y="120"/>
                    <a:pt x="8" y="94"/>
                    <a:pt x="8" y="63"/>
                  </a:cubicBezTo>
                  <a:cubicBezTo>
                    <a:pt x="8" y="40"/>
                    <a:pt x="24" y="19"/>
                    <a:pt x="44" y="11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42"/>
                    <a:pt x="46" y="44"/>
                    <a:pt x="48" y="44"/>
                  </a:cubicBezTo>
                  <a:cubicBezTo>
                    <a:pt x="50" y="44"/>
                    <a:pt x="52" y="42"/>
                    <a:pt x="52" y="4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8" y="2"/>
                    <a:pt x="8" y="4"/>
                  </a:cubicBezTo>
                  <a:cubicBezTo>
                    <a:pt x="8" y="6"/>
                    <a:pt x="10" y="8"/>
                    <a:pt x="1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13" y="19"/>
                    <a:pt x="0" y="40"/>
                    <a:pt x="0" y="63"/>
                  </a:cubicBezTo>
                  <a:cubicBezTo>
                    <a:pt x="0" y="99"/>
                    <a:pt x="28" y="128"/>
                    <a:pt x="64" y="128"/>
                  </a:cubicBezTo>
                  <a:cubicBezTo>
                    <a:pt x="66" y="128"/>
                    <a:pt x="68" y="126"/>
                    <a:pt x="68" y="124"/>
                  </a:cubicBezTo>
                  <a:cubicBezTo>
                    <a:pt x="68" y="122"/>
                    <a:pt x="66" y="120"/>
                    <a:pt x="64" y="1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3" name="组合 82"/>
            <p:cNvGrpSpPr/>
            <p:nvPr/>
          </p:nvGrpSpPr>
          <p:grpSpPr>
            <a:xfrm>
              <a:off x="9727338" y="1205209"/>
              <a:ext cx="1194558" cy="505973"/>
              <a:chOff x="5712554" y="2532797"/>
              <a:chExt cx="1194558" cy="502785"/>
            </a:xfrm>
          </p:grpSpPr>
          <p:sp>
            <p:nvSpPr>
              <p:cNvPr id="81" name="文本框 80"/>
              <p:cNvSpPr txBox="1"/>
              <p:nvPr/>
            </p:nvSpPr>
            <p:spPr>
              <a:xfrm>
                <a:off x="5712554" y="2532797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>
                        <a:lumMod val="95000"/>
                      </a:schemeClr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输入标题</a:t>
                </a:r>
                <a:endParaRPr lang="zh-CN" altLang="en-US" dirty="0">
                  <a:solidFill>
                    <a:schemeClr val="bg1">
                      <a:lumMod val="9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5712554" y="2781666"/>
                <a:ext cx="1194558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050" dirty="0">
                    <a:solidFill>
                      <a:schemeClr val="bg1">
                        <a:lumMod val="95000"/>
                      </a:schemeClr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Enter the title</a:t>
                </a: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5591281" y="3895200"/>
            <a:ext cx="1762984" cy="505973"/>
            <a:chOff x="9158912" y="2038041"/>
            <a:chExt cx="1762984" cy="505973"/>
          </a:xfrm>
        </p:grpSpPr>
        <p:sp>
          <p:nvSpPr>
            <p:cNvPr id="67" name="Freeform 5"/>
            <p:cNvSpPr>
              <a:spLocks noEditPoints="1"/>
            </p:cNvSpPr>
            <p:nvPr/>
          </p:nvSpPr>
          <p:spPr bwMode="auto">
            <a:xfrm>
              <a:off x="9158912" y="2095520"/>
              <a:ext cx="437065" cy="435655"/>
            </a:xfrm>
            <a:custGeom>
              <a:avLst/>
              <a:gdLst>
                <a:gd name="T0" fmla="*/ 16 w 128"/>
                <a:gd name="T1" fmla="*/ 0 h 128"/>
                <a:gd name="T2" fmla="*/ 0 w 128"/>
                <a:gd name="T3" fmla="*/ 112 h 128"/>
                <a:gd name="T4" fmla="*/ 112 w 128"/>
                <a:gd name="T5" fmla="*/ 128 h 128"/>
                <a:gd name="T6" fmla="*/ 128 w 128"/>
                <a:gd name="T7" fmla="*/ 16 h 128"/>
                <a:gd name="T8" fmla="*/ 120 w 128"/>
                <a:gd name="T9" fmla="*/ 112 h 128"/>
                <a:gd name="T10" fmla="*/ 16 w 128"/>
                <a:gd name="T11" fmla="*/ 120 h 128"/>
                <a:gd name="T12" fmla="*/ 8 w 128"/>
                <a:gd name="T13" fmla="*/ 16 h 128"/>
                <a:gd name="T14" fmla="*/ 112 w 128"/>
                <a:gd name="T15" fmla="*/ 8 h 128"/>
                <a:gd name="T16" fmla="*/ 120 w 128"/>
                <a:gd name="T17" fmla="*/ 112 h 128"/>
                <a:gd name="T18" fmla="*/ 80 w 128"/>
                <a:gd name="T19" fmla="*/ 24 h 128"/>
                <a:gd name="T20" fmla="*/ 80 w 128"/>
                <a:gd name="T21" fmla="*/ 32 h 128"/>
                <a:gd name="T22" fmla="*/ 73 w 128"/>
                <a:gd name="T23" fmla="*/ 49 h 128"/>
                <a:gd name="T24" fmla="*/ 76 w 128"/>
                <a:gd name="T25" fmla="*/ 56 h 128"/>
                <a:gd name="T26" fmla="*/ 96 w 128"/>
                <a:gd name="T27" fmla="*/ 38 h 128"/>
                <a:gd name="T28" fmla="*/ 100 w 128"/>
                <a:gd name="T29" fmla="*/ 52 h 128"/>
                <a:gd name="T30" fmla="*/ 104 w 128"/>
                <a:gd name="T31" fmla="*/ 28 h 128"/>
                <a:gd name="T32" fmla="*/ 38 w 128"/>
                <a:gd name="T33" fmla="*/ 32 h 128"/>
                <a:gd name="T34" fmla="*/ 52 w 128"/>
                <a:gd name="T35" fmla="*/ 28 h 128"/>
                <a:gd name="T36" fmla="*/ 28 w 128"/>
                <a:gd name="T37" fmla="*/ 24 h 128"/>
                <a:gd name="T38" fmla="*/ 24 w 128"/>
                <a:gd name="T39" fmla="*/ 48 h 128"/>
                <a:gd name="T40" fmla="*/ 32 w 128"/>
                <a:gd name="T41" fmla="*/ 48 h 128"/>
                <a:gd name="T42" fmla="*/ 49 w 128"/>
                <a:gd name="T43" fmla="*/ 55 h 128"/>
                <a:gd name="T44" fmla="*/ 55 w 128"/>
                <a:gd name="T45" fmla="*/ 55 h 128"/>
                <a:gd name="T46" fmla="*/ 38 w 128"/>
                <a:gd name="T47" fmla="*/ 32 h 128"/>
                <a:gd name="T48" fmla="*/ 32 w 128"/>
                <a:gd name="T49" fmla="*/ 90 h 128"/>
                <a:gd name="T50" fmla="*/ 28 w 128"/>
                <a:gd name="T51" fmla="*/ 76 h 128"/>
                <a:gd name="T52" fmla="*/ 24 w 128"/>
                <a:gd name="T53" fmla="*/ 100 h 128"/>
                <a:gd name="T54" fmla="*/ 48 w 128"/>
                <a:gd name="T55" fmla="*/ 104 h 128"/>
                <a:gd name="T56" fmla="*/ 48 w 128"/>
                <a:gd name="T57" fmla="*/ 96 h 128"/>
                <a:gd name="T58" fmla="*/ 55 w 128"/>
                <a:gd name="T59" fmla="*/ 79 h 128"/>
                <a:gd name="T60" fmla="*/ 49 w 128"/>
                <a:gd name="T61" fmla="*/ 73 h 128"/>
                <a:gd name="T62" fmla="*/ 96 w 128"/>
                <a:gd name="T63" fmla="*/ 80 h 128"/>
                <a:gd name="T64" fmla="*/ 79 w 128"/>
                <a:gd name="T65" fmla="*/ 73 h 128"/>
                <a:gd name="T66" fmla="*/ 73 w 128"/>
                <a:gd name="T67" fmla="*/ 79 h 128"/>
                <a:gd name="T68" fmla="*/ 80 w 128"/>
                <a:gd name="T69" fmla="*/ 96 h 128"/>
                <a:gd name="T70" fmla="*/ 80 w 128"/>
                <a:gd name="T71" fmla="*/ 104 h 128"/>
                <a:gd name="T72" fmla="*/ 104 w 128"/>
                <a:gd name="T73" fmla="*/ 100 h 128"/>
                <a:gd name="T74" fmla="*/ 100 w 128"/>
                <a:gd name="T75" fmla="*/ 7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" h="128">
                  <a:moveTo>
                    <a:pt x="112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21" y="128"/>
                    <a:pt x="128" y="121"/>
                    <a:pt x="128" y="112"/>
                  </a:cubicBezTo>
                  <a:cubicBezTo>
                    <a:pt x="128" y="16"/>
                    <a:pt x="128" y="16"/>
                    <a:pt x="128" y="16"/>
                  </a:cubicBezTo>
                  <a:cubicBezTo>
                    <a:pt x="128" y="7"/>
                    <a:pt x="121" y="0"/>
                    <a:pt x="112" y="0"/>
                  </a:cubicBezTo>
                  <a:close/>
                  <a:moveTo>
                    <a:pt x="120" y="112"/>
                  </a:moveTo>
                  <a:cubicBezTo>
                    <a:pt x="120" y="116"/>
                    <a:pt x="116" y="120"/>
                    <a:pt x="112" y="120"/>
                  </a:cubicBezTo>
                  <a:cubicBezTo>
                    <a:pt x="16" y="120"/>
                    <a:pt x="16" y="120"/>
                    <a:pt x="16" y="120"/>
                  </a:cubicBezTo>
                  <a:cubicBezTo>
                    <a:pt x="12" y="120"/>
                    <a:pt x="8" y="116"/>
                    <a:pt x="8" y="112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6" y="8"/>
                    <a:pt x="120" y="12"/>
                    <a:pt x="120" y="16"/>
                  </a:cubicBezTo>
                  <a:lnTo>
                    <a:pt x="120" y="112"/>
                  </a:lnTo>
                  <a:close/>
                  <a:moveTo>
                    <a:pt x="100" y="24"/>
                  </a:moveTo>
                  <a:cubicBezTo>
                    <a:pt x="80" y="24"/>
                    <a:pt x="80" y="24"/>
                    <a:pt x="80" y="24"/>
                  </a:cubicBezTo>
                  <a:cubicBezTo>
                    <a:pt x="78" y="24"/>
                    <a:pt x="76" y="26"/>
                    <a:pt x="76" y="28"/>
                  </a:cubicBezTo>
                  <a:cubicBezTo>
                    <a:pt x="76" y="30"/>
                    <a:pt x="78" y="32"/>
                    <a:pt x="80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73" y="49"/>
                    <a:pt x="73" y="49"/>
                    <a:pt x="73" y="49"/>
                  </a:cubicBezTo>
                  <a:cubicBezTo>
                    <a:pt x="72" y="51"/>
                    <a:pt x="72" y="53"/>
                    <a:pt x="73" y="55"/>
                  </a:cubicBezTo>
                  <a:cubicBezTo>
                    <a:pt x="74" y="56"/>
                    <a:pt x="75" y="56"/>
                    <a:pt x="76" y="56"/>
                  </a:cubicBezTo>
                  <a:cubicBezTo>
                    <a:pt x="77" y="56"/>
                    <a:pt x="78" y="56"/>
                    <a:pt x="79" y="55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50"/>
                    <a:pt x="98" y="52"/>
                    <a:pt x="100" y="52"/>
                  </a:cubicBezTo>
                  <a:cubicBezTo>
                    <a:pt x="102" y="52"/>
                    <a:pt x="104" y="50"/>
                    <a:pt x="104" y="4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4" y="26"/>
                    <a:pt x="102" y="24"/>
                    <a:pt x="100" y="24"/>
                  </a:cubicBezTo>
                  <a:close/>
                  <a:moveTo>
                    <a:pt x="38" y="32"/>
                  </a:moveTo>
                  <a:cubicBezTo>
                    <a:pt x="48" y="32"/>
                    <a:pt x="48" y="32"/>
                    <a:pt x="48" y="32"/>
                  </a:cubicBezTo>
                  <a:cubicBezTo>
                    <a:pt x="50" y="32"/>
                    <a:pt x="52" y="30"/>
                    <a:pt x="52" y="28"/>
                  </a:cubicBezTo>
                  <a:cubicBezTo>
                    <a:pt x="52" y="26"/>
                    <a:pt x="50" y="24"/>
                    <a:pt x="4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6" y="24"/>
                    <a:pt x="24" y="26"/>
                    <a:pt x="24" y="2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4" y="50"/>
                    <a:pt x="26" y="52"/>
                    <a:pt x="28" y="52"/>
                  </a:cubicBezTo>
                  <a:cubicBezTo>
                    <a:pt x="30" y="52"/>
                    <a:pt x="32" y="50"/>
                    <a:pt x="32" y="48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50" y="56"/>
                    <a:pt x="51" y="56"/>
                    <a:pt x="52" y="56"/>
                  </a:cubicBezTo>
                  <a:cubicBezTo>
                    <a:pt x="53" y="56"/>
                    <a:pt x="54" y="56"/>
                    <a:pt x="55" y="55"/>
                  </a:cubicBezTo>
                  <a:cubicBezTo>
                    <a:pt x="56" y="53"/>
                    <a:pt x="56" y="51"/>
                    <a:pt x="55" y="49"/>
                  </a:cubicBezTo>
                  <a:lnTo>
                    <a:pt x="38" y="32"/>
                  </a:lnTo>
                  <a:close/>
                  <a:moveTo>
                    <a:pt x="49" y="73"/>
                  </a:moveTo>
                  <a:cubicBezTo>
                    <a:pt x="32" y="90"/>
                    <a:pt x="32" y="90"/>
                    <a:pt x="32" y="90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2" y="78"/>
                    <a:pt x="30" y="76"/>
                    <a:pt x="28" y="76"/>
                  </a:cubicBezTo>
                  <a:cubicBezTo>
                    <a:pt x="26" y="76"/>
                    <a:pt x="24" y="78"/>
                    <a:pt x="24" y="80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4" y="102"/>
                    <a:pt x="26" y="104"/>
                    <a:pt x="28" y="104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50" y="104"/>
                    <a:pt x="52" y="102"/>
                    <a:pt x="52" y="100"/>
                  </a:cubicBezTo>
                  <a:cubicBezTo>
                    <a:pt x="52" y="98"/>
                    <a:pt x="50" y="96"/>
                    <a:pt x="48" y="96"/>
                  </a:cubicBezTo>
                  <a:cubicBezTo>
                    <a:pt x="38" y="96"/>
                    <a:pt x="38" y="96"/>
                    <a:pt x="38" y="96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6" y="77"/>
                    <a:pt x="56" y="75"/>
                    <a:pt x="55" y="73"/>
                  </a:cubicBezTo>
                  <a:cubicBezTo>
                    <a:pt x="53" y="72"/>
                    <a:pt x="51" y="72"/>
                    <a:pt x="49" y="73"/>
                  </a:cubicBezTo>
                  <a:close/>
                  <a:moveTo>
                    <a:pt x="100" y="76"/>
                  </a:moveTo>
                  <a:cubicBezTo>
                    <a:pt x="98" y="76"/>
                    <a:pt x="96" y="78"/>
                    <a:pt x="96" y="80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7" y="72"/>
                    <a:pt x="75" y="72"/>
                    <a:pt x="73" y="73"/>
                  </a:cubicBezTo>
                  <a:cubicBezTo>
                    <a:pt x="72" y="75"/>
                    <a:pt x="72" y="77"/>
                    <a:pt x="73" y="79"/>
                  </a:cubicBezTo>
                  <a:cubicBezTo>
                    <a:pt x="90" y="96"/>
                    <a:pt x="90" y="96"/>
                    <a:pt x="90" y="9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78" y="96"/>
                    <a:pt x="76" y="98"/>
                    <a:pt x="76" y="100"/>
                  </a:cubicBezTo>
                  <a:cubicBezTo>
                    <a:pt x="76" y="102"/>
                    <a:pt x="78" y="104"/>
                    <a:pt x="80" y="104"/>
                  </a:cubicBezTo>
                  <a:cubicBezTo>
                    <a:pt x="100" y="104"/>
                    <a:pt x="100" y="104"/>
                    <a:pt x="100" y="104"/>
                  </a:cubicBezTo>
                  <a:cubicBezTo>
                    <a:pt x="102" y="104"/>
                    <a:pt x="104" y="102"/>
                    <a:pt x="104" y="10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4" y="78"/>
                    <a:pt x="102" y="76"/>
                    <a:pt x="100" y="7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9727338" y="2038041"/>
              <a:ext cx="1194558" cy="505973"/>
              <a:chOff x="5712554" y="2532797"/>
              <a:chExt cx="1194558" cy="502785"/>
            </a:xfrm>
          </p:grpSpPr>
          <p:sp>
            <p:nvSpPr>
              <p:cNvPr id="85" name="文本框 84"/>
              <p:cNvSpPr txBox="1"/>
              <p:nvPr/>
            </p:nvSpPr>
            <p:spPr>
              <a:xfrm>
                <a:off x="5712554" y="2532797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>
                        <a:lumMod val="95000"/>
                      </a:schemeClr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输入标题</a:t>
                </a:r>
                <a:endParaRPr lang="zh-CN" altLang="en-US" dirty="0">
                  <a:solidFill>
                    <a:schemeClr val="bg1">
                      <a:lumMod val="9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5712554" y="2781666"/>
                <a:ext cx="1194558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050" dirty="0">
                    <a:solidFill>
                      <a:schemeClr val="bg1">
                        <a:lumMod val="95000"/>
                      </a:schemeClr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Enter the title</a:t>
                </a: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6166590" y="4788240"/>
            <a:ext cx="1767700" cy="505973"/>
            <a:chOff x="9154196" y="2804786"/>
            <a:chExt cx="1767700" cy="505973"/>
          </a:xfrm>
        </p:grpSpPr>
        <p:sp>
          <p:nvSpPr>
            <p:cNvPr id="76" name="Freeform 13"/>
            <p:cNvSpPr>
              <a:spLocks noEditPoints="1"/>
            </p:cNvSpPr>
            <p:nvPr/>
          </p:nvSpPr>
          <p:spPr bwMode="auto">
            <a:xfrm>
              <a:off x="9154196" y="2840230"/>
              <a:ext cx="446496" cy="446495"/>
            </a:xfrm>
            <a:custGeom>
              <a:avLst/>
              <a:gdLst>
                <a:gd name="T0" fmla="*/ 64 w 128"/>
                <a:gd name="T1" fmla="*/ 0 h 128"/>
                <a:gd name="T2" fmla="*/ 0 w 128"/>
                <a:gd name="T3" fmla="*/ 64 h 128"/>
                <a:gd name="T4" fmla="*/ 64 w 128"/>
                <a:gd name="T5" fmla="*/ 128 h 128"/>
                <a:gd name="T6" fmla="*/ 128 w 128"/>
                <a:gd name="T7" fmla="*/ 64 h 128"/>
                <a:gd name="T8" fmla="*/ 64 w 128"/>
                <a:gd name="T9" fmla="*/ 0 h 128"/>
                <a:gd name="T10" fmla="*/ 108 w 128"/>
                <a:gd name="T11" fmla="*/ 99 h 128"/>
                <a:gd name="T12" fmla="*/ 107 w 128"/>
                <a:gd name="T13" fmla="*/ 97 h 128"/>
                <a:gd name="T14" fmla="*/ 103 w 128"/>
                <a:gd name="T15" fmla="*/ 94 h 128"/>
                <a:gd name="T16" fmla="*/ 100 w 128"/>
                <a:gd name="T17" fmla="*/ 92 h 128"/>
                <a:gd name="T18" fmla="*/ 98 w 128"/>
                <a:gd name="T19" fmla="*/ 94 h 128"/>
                <a:gd name="T20" fmla="*/ 98 w 128"/>
                <a:gd name="T21" fmla="*/ 99 h 128"/>
                <a:gd name="T22" fmla="*/ 101 w 128"/>
                <a:gd name="T23" fmla="*/ 103 h 128"/>
                <a:gd name="T24" fmla="*/ 103 w 128"/>
                <a:gd name="T25" fmla="*/ 104 h 128"/>
                <a:gd name="T26" fmla="*/ 64 w 128"/>
                <a:gd name="T27" fmla="*/ 120 h 128"/>
                <a:gd name="T28" fmla="*/ 25 w 128"/>
                <a:gd name="T29" fmla="*/ 104 h 128"/>
                <a:gd name="T30" fmla="*/ 27 w 128"/>
                <a:gd name="T31" fmla="*/ 103 h 128"/>
                <a:gd name="T32" fmla="*/ 31 w 128"/>
                <a:gd name="T33" fmla="*/ 99 h 128"/>
                <a:gd name="T34" fmla="*/ 32 w 128"/>
                <a:gd name="T35" fmla="*/ 96 h 128"/>
                <a:gd name="T36" fmla="*/ 31 w 128"/>
                <a:gd name="T37" fmla="*/ 94 h 128"/>
                <a:gd name="T38" fmla="*/ 25 w 128"/>
                <a:gd name="T39" fmla="*/ 94 h 128"/>
                <a:gd name="T40" fmla="*/ 22 w 128"/>
                <a:gd name="T41" fmla="*/ 97 h 128"/>
                <a:gd name="T42" fmla="*/ 21 w 128"/>
                <a:gd name="T43" fmla="*/ 99 h 128"/>
                <a:gd name="T44" fmla="*/ 8 w 128"/>
                <a:gd name="T45" fmla="*/ 68 h 128"/>
                <a:gd name="T46" fmla="*/ 16 w 128"/>
                <a:gd name="T47" fmla="*/ 68 h 128"/>
                <a:gd name="T48" fmla="*/ 20 w 128"/>
                <a:gd name="T49" fmla="*/ 64 h 128"/>
                <a:gd name="T50" fmla="*/ 16 w 128"/>
                <a:gd name="T51" fmla="*/ 60 h 128"/>
                <a:gd name="T52" fmla="*/ 8 w 128"/>
                <a:gd name="T53" fmla="*/ 60 h 128"/>
                <a:gd name="T54" fmla="*/ 22 w 128"/>
                <a:gd name="T55" fmla="*/ 27 h 128"/>
                <a:gd name="T56" fmla="*/ 25 w 128"/>
                <a:gd name="T57" fmla="*/ 31 h 128"/>
                <a:gd name="T58" fmla="*/ 28 w 128"/>
                <a:gd name="T59" fmla="*/ 32 h 128"/>
                <a:gd name="T60" fmla="*/ 31 w 128"/>
                <a:gd name="T61" fmla="*/ 31 h 128"/>
                <a:gd name="T62" fmla="*/ 31 w 128"/>
                <a:gd name="T63" fmla="*/ 25 h 128"/>
                <a:gd name="T64" fmla="*/ 27 w 128"/>
                <a:gd name="T65" fmla="*/ 22 h 128"/>
                <a:gd name="T66" fmla="*/ 60 w 128"/>
                <a:gd name="T67" fmla="*/ 8 h 128"/>
                <a:gd name="T68" fmla="*/ 60 w 128"/>
                <a:gd name="T69" fmla="*/ 16 h 128"/>
                <a:gd name="T70" fmla="*/ 64 w 128"/>
                <a:gd name="T71" fmla="*/ 20 h 128"/>
                <a:gd name="T72" fmla="*/ 68 w 128"/>
                <a:gd name="T73" fmla="*/ 16 h 128"/>
                <a:gd name="T74" fmla="*/ 68 w 128"/>
                <a:gd name="T75" fmla="*/ 8 h 128"/>
                <a:gd name="T76" fmla="*/ 120 w 128"/>
                <a:gd name="T77" fmla="*/ 60 h 128"/>
                <a:gd name="T78" fmla="*/ 112 w 128"/>
                <a:gd name="T79" fmla="*/ 60 h 128"/>
                <a:gd name="T80" fmla="*/ 108 w 128"/>
                <a:gd name="T81" fmla="*/ 64 h 128"/>
                <a:gd name="T82" fmla="*/ 112 w 128"/>
                <a:gd name="T83" fmla="*/ 68 h 128"/>
                <a:gd name="T84" fmla="*/ 120 w 128"/>
                <a:gd name="T85" fmla="*/ 68 h 128"/>
                <a:gd name="T86" fmla="*/ 108 w 128"/>
                <a:gd name="T87" fmla="*/ 99 h 128"/>
                <a:gd name="T88" fmla="*/ 89 w 128"/>
                <a:gd name="T89" fmla="*/ 33 h 128"/>
                <a:gd name="T90" fmla="*/ 69 w 128"/>
                <a:gd name="T91" fmla="*/ 57 h 128"/>
                <a:gd name="T92" fmla="*/ 64 w 128"/>
                <a:gd name="T93" fmla="*/ 56 h 128"/>
                <a:gd name="T94" fmla="*/ 52 w 128"/>
                <a:gd name="T95" fmla="*/ 68 h 128"/>
                <a:gd name="T96" fmla="*/ 64 w 128"/>
                <a:gd name="T97" fmla="*/ 80 h 128"/>
                <a:gd name="T98" fmla="*/ 76 w 128"/>
                <a:gd name="T99" fmla="*/ 68 h 128"/>
                <a:gd name="T100" fmla="*/ 75 w 128"/>
                <a:gd name="T101" fmla="*/ 63 h 128"/>
                <a:gd name="T102" fmla="*/ 75 w 128"/>
                <a:gd name="T103" fmla="*/ 63 h 128"/>
                <a:gd name="T104" fmla="*/ 95 w 128"/>
                <a:gd name="T105" fmla="*/ 39 h 128"/>
                <a:gd name="T106" fmla="*/ 95 w 128"/>
                <a:gd name="T107" fmla="*/ 33 h 128"/>
                <a:gd name="T108" fmla="*/ 89 w 128"/>
                <a:gd name="T109" fmla="*/ 33 h 128"/>
                <a:gd name="T110" fmla="*/ 68 w 128"/>
                <a:gd name="T111" fmla="*/ 72 h 128"/>
                <a:gd name="T112" fmla="*/ 60 w 128"/>
                <a:gd name="T113" fmla="*/ 72 h 128"/>
                <a:gd name="T114" fmla="*/ 60 w 128"/>
                <a:gd name="T115" fmla="*/ 64 h 128"/>
                <a:gd name="T116" fmla="*/ 68 w 128"/>
                <a:gd name="T117" fmla="*/ 64 h 128"/>
                <a:gd name="T118" fmla="*/ 68 w 128"/>
                <a:gd name="T119" fmla="*/ 7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8" h="128">
                  <a:moveTo>
                    <a:pt x="64" y="0"/>
                  </a:moveTo>
                  <a:cubicBezTo>
                    <a:pt x="29" y="0"/>
                    <a:pt x="0" y="29"/>
                    <a:pt x="0" y="64"/>
                  </a:cubicBezTo>
                  <a:cubicBezTo>
                    <a:pt x="0" y="99"/>
                    <a:pt x="29" y="128"/>
                    <a:pt x="64" y="128"/>
                  </a:cubicBezTo>
                  <a:cubicBezTo>
                    <a:pt x="99" y="128"/>
                    <a:pt x="128" y="99"/>
                    <a:pt x="128" y="64"/>
                  </a:cubicBezTo>
                  <a:cubicBezTo>
                    <a:pt x="128" y="29"/>
                    <a:pt x="99" y="0"/>
                    <a:pt x="64" y="0"/>
                  </a:cubicBezTo>
                  <a:close/>
                  <a:moveTo>
                    <a:pt x="108" y="99"/>
                  </a:moveTo>
                  <a:cubicBezTo>
                    <a:pt x="108" y="98"/>
                    <a:pt x="107" y="98"/>
                    <a:pt x="107" y="97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93"/>
                    <a:pt x="101" y="92"/>
                    <a:pt x="100" y="92"/>
                  </a:cubicBezTo>
                  <a:cubicBezTo>
                    <a:pt x="99" y="92"/>
                    <a:pt x="98" y="93"/>
                    <a:pt x="98" y="94"/>
                  </a:cubicBezTo>
                  <a:cubicBezTo>
                    <a:pt x="96" y="95"/>
                    <a:pt x="96" y="98"/>
                    <a:pt x="98" y="99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2" y="103"/>
                    <a:pt x="103" y="104"/>
                    <a:pt x="103" y="104"/>
                  </a:cubicBezTo>
                  <a:cubicBezTo>
                    <a:pt x="93" y="114"/>
                    <a:pt x="79" y="120"/>
                    <a:pt x="64" y="120"/>
                  </a:cubicBezTo>
                  <a:cubicBezTo>
                    <a:pt x="49" y="120"/>
                    <a:pt x="35" y="114"/>
                    <a:pt x="25" y="104"/>
                  </a:cubicBezTo>
                  <a:cubicBezTo>
                    <a:pt x="26" y="104"/>
                    <a:pt x="27" y="104"/>
                    <a:pt x="27" y="103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2" y="98"/>
                    <a:pt x="32" y="97"/>
                    <a:pt x="32" y="96"/>
                  </a:cubicBezTo>
                  <a:cubicBezTo>
                    <a:pt x="32" y="95"/>
                    <a:pt x="32" y="94"/>
                    <a:pt x="31" y="94"/>
                  </a:cubicBezTo>
                  <a:cubicBezTo>
                    <a:pt x="29" y="92"/>
                    <a:pt x="27" y="92"/>
                    <a:pt x="25" y="94"/>
                  </a:cubicBezTo>
                  <a:cubicBezTo>
                    <a:pt x="22" y="97"/>
                    <a:pt x="22" y="97"/>
                    <a:pt x="22" y="97"/>
                  </a:cubicBezTo>
                  <a:cubicBezTo>
                    <a:pt x="21" y="98"/>
                    <a:pt x="21" y="98"/>
                    <a:pt x="21" y="99"/>
                  </a:cubicBezTo>
                  <a:cubicBezTo>
                    <a:pt x="14" y="91"/>
                    <a:pt x="9" y="80"/>
                    <a:pt x="8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8" y="68"/>
                    <a:pt x="20" y="66"/>
                    <a:pt x="20" y="64"/>
                  </a:cubicBezTo>
                  <a:cubicBezTo>
                    <a:pt x="20" y="62"/>
                    <a:pt x="18" y="60"/>
                    <a:pt x="16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48"/>
                    <a:pt x="14" y="36"/>
                    <a:pt x="22" y="27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2"/>
                    <a:pt x="27" y="32"/>
                    <a:pt x="28" y="32"/>
                  </a:cubicBezTo>
                  <a:cubicBezTo>
                    <a:pt x="29" y="32"/>
                    <a:pt x="30" y="32"/>
                    <a:pt x="31" y="31"/>
                  </a:cubicBezTo>
                  <a:cubicBezTo>
                    <a:pt x="32" y="29"/>
                    <a:pt x="32" y="27"/>
                    <a:pt x="31" y="25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36" y="14"/>
                    <a:pt x="48" y="9"/>
                    <a:pt x="60" y="8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60" y="18"/>
                    <a:pt x="62" y="20"/>
                    <a:pt x="64" y="20"/>
                  </a:cubicBezTo>
                  <a:cubicBezTo>
                    <a:pt x="66" y="20"/>
                    <a:pt x="68" y="18"/>
                    <a:pt x="68" y="16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96" y="10"/>
                    <a:pt x="118" y="32"/>
                    <a:pt x="120" y="60"/>
                  </a:cubicBezTo>
                  <a:cubicBezTo>
                    <a:pt x="112" y="60"/>
                    <a:pt x="112" y="60"/>
                    <a:pt x="112" y="60"/>
                  </a:cubicBezTo>
                  <a:cubicBezTo>
                    <a:pt x="110" y="60"/>
                    <a:pt x="108" y="62"/>
                    <a:pt x="108" y="64"/>
                  </a:cubicBezTo>
                  <a:cubicBezTo>
                    <a:pt x="108" y="66"/>
                    <a:pt x="110" y="68"/>
                    <a:pt x="112" y="68"/>
                  </a:cubicBezTo>
                  <a:cubicBezTo>
                    <a:pt x="120" y="68"/>
                    <a:pt x="120" y="68"/>
                    <a:pt x="120" y="68"/>
                  </a:cubicBezTo>
                  <a:cubicBezTo>
                    <a:pt x="119" y="80"/>
                    <a:pt x="115" y="90"/>
                    <a:pt x="108" y="99"/>
                  </a:cubicBezTo>
                  <a:close/>
                  <a:moveTo>
                    <a:pt x="89" y="33"/>
                  </a:moveTo>
                  <a:cubicBezTo>
                    <a:pt x="69" y="57"/>
                    <a:pt x="69" y="57"/>
                    <a:pt x="69" y="57"/>
                  </a:cubicBezTo>
                  <a:cubicBezTo>
                    <a:pt x="68" y="56"/>
                    <a:pt x="66" y="56"/>
                    <a:pt x="64" y="56"/>
                  </a:cubicBezTo>
                  <a:cubicBezTo>
                    <a:pt x="57" y="56"/>
                    <a:pt x="52" y="61"/>
                    <a:pt x="52" y="68"/>
                  </a:cubicBezTo>
                  <a:cubicBezTo>
                    <a:pt x="52" y="75"/>
                    <a:pt x="57" y="80"/>
                    <a:pt x="64" y="80"/>
                  </a:cubicBezTo>
                  <a:cubicBezTo>
                    <a:pt x="71" y="80"/>
                    <a:pt x="76" y="75"/>
                    <a:pt x="76" y="68"/>
                  </a:cubicBezTo>
                  <a:cubicBezTo>
                    <a:pt x="76" y="66"/>
                    <a:pt x="76" y="64"/>
                    <a:pt x="75" y="63"/>
                  </a:cubicBezTo>
                  <a:cubicBezTo>
                    <a:pt x="75" y="63"/>
                    <a:pt x="75" y="63"/>
                    <a:pt x="75" y="63"/>
                  </a:cubicBezTo>
                  <a:cubicBezTo>
                    <a:pt x="95" y="39"/>
                    <a:pt x="95" y="39"/>
                    <a:pt x="95" y="39"/>
                  </a:cubicBezTo>
                  <a:cubicBezTo>
                    <a:pt x="96" y="37"/>
                    <a:pt x="96" y="34"/>
                    <a:pt x="95" y="33"/>
                  </a:cubicBezTo>
                  <a:cubicBezTo>
                    <a:pt x="93" y="32"/>
                    <a:pt x="90" y="32"/>
                    <a:pt x="89" y="33"/>
                  </a:cubicBezTo>
                  <a:close/>
                  <a:moveTo>
                    <a:pt x="68" y="72"/>
                  </a:moveTo>
                  <a:cubicBezTo>
                    <a:pt x="60" y="72"/>
                    <a:pt x="60" y="72"/>
                    <a:pt x="60" y="72"/>
                  </a:cubicBezTo>
                  <a:cubicBezTo>
                    <a:pt x="60" y="64"/>
                    <a:pt x="60" y="64"/>
                    <a:pt x="60" y="64"/>
                  </a:cubicBezTo>
                  <a:cubicBezTo>
                    <a:pt x="68" y="64"/>
                    <a:pt x="68" y="64"/>
                    <a:pt x="68" y="64"/>
                  </a:cubicBezTo>
                  <a:lnTo>
                    <a:pt x="68" y="72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9727338" y="2804786"/>
              <a:ext cx="1194558" cy="505973"/>
              <a:chOff x="10686603" y="3338076"/>
              <a:chExt cx="1194558" cy="502785"/>
            </a:xfrm>
          </p:grpSpPr>
          <p:sp>
            <p:nvSpPr>
              <p:cNvPr id="88" name="文本框 87"/>
              <p:cNvSpPr txBox="1"/>
              <p:nvPr/>
            </p:nvSpPr>
            <p:spPr>
              <a:xfrm>
                <a:off x="10686603" y="3338076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>
                        <a:lumMod val="50000"/>
                      </a:schemeClr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输入标题</a:t>
                </a:r>
                <a:endParaRPr lang="zh-CN" altLang="en-US" dirty="0">
                  <a:solidFill>
                    <a:schemeClr val="bg1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10686603" y="3586945"/>
                <a:ext cx="1194558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050" dirty="0">
                    <a:solidFill>
                      <a:schemeClr val="bg1">
                        <a:lumMod val="50000"/>
                      </a:schemeClr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Enter the title</a:t>
                </a:r>
              </a:p>
            </p:txBody>
          </p:sp>
        </p:grpSp>
      </p:grpSp>
      <p:sp>
        <p:nvSpPr>
          <p:cNvPr id="108" name="任意多边形 107"/>
          <p:cNvSpPr/>
          <p:nvPr/>
        </p:nvSpPr>
        <p:spPr>
          <a:xfrm>
            <a:off x="2386219" y="2375171"/>
            <a:ext cx="252006" cy="252006"/>
          </a:xfrm>
          <a:custGeom>
            <a:avLst/>
            <a:gdLst>
              <a:gd name="connsiteX0" fmla="*/ 302639 w 1413004"/>
              <a:gd name="connsiteY0" fmla="*/ 601157 h 1413004"/>
              <a:gd name="connsiteX1" fmla="*/ 302639 w 1413004"/>
              <a:gd name="connsiteY1" fmla="*/ 811848 h 1413004"/>
              <a:gd name="connsiteX2" fmla="*/ 1110365 w 1413004"/>
              <a:gd name="connsiteY2" fmla="*/ 811848 h 1413004"/>
              <a:gd name="connsiteX3" fmla="*/ 1110365 w 1413004"/>
              <a:gd name="connsiteY3" fmla="*/ 601157 h 1413004"/>
              <a:gd name="connsiteX4" fmla="*/ 706502 w 1413004"/>
              <a:gd name="connsiteY4" fmla="*/ 0 h 1413004"/>
              <a:gd name="connsiteX5" fmla="*/ 1413004 w 1413004"/>
              <a:gd name="connsiteY5" fmla="*/ 706502 h 1413004"/>
              <a:gd name="connsiteX6" fmla="*/ 706502 w 1413004"/>
              <a:gd name="connsiteY6" fmla="*/ 1413004 h 1413004"/>
              <a:gd name="connsiteX7" fmla="*/ 0 w 1413004"/>
              <a:gd name="connsiteY7" fmla="*/ 706502 h 1413004"/>
              <a:gd name="connsiteX8" fmla="*/ 706502 w 1413004"/>
              <a:gd name="connsiteY8" fmla="*/ 0 h 1413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3004" h="1413004">
                <a:moveTo>
                  <a:pt x="302639" y="601157"/>
                </a:moveTo>
                <a:lnTo>
                  <a:pt x="302639" y="811848"/>
                </a:lnTo>
                <a:lnTo>
                  <a:pt x="1110365" y="811848"/>
                </a:lnTo>
                <a:lnTo>
                  <a:pt x="1110365" y="601157"/>
                </a:lnTo>
                <a:close/>
                <a:moveTo>
                  <a:pt x="706502" y="0"/>
                </a:moveTo>
                <a:cubicBezTo>
                  <a:pt x="1096692" y="0"/>
                  <a:pt x="1413004" y="316312"/>
                  <a:pt x="1413004" y="706502"/>
                </a:cubicBezTo>
                <a:cubicBezTo>
                  <a:pt x="1413004" y="1096692"/>
                  <a:pt x="1096692" y="1413004"/>
                  <a:pt x="706502" y="1413004"/>
                </a:cubicBezTo>
                <a:cubicBezTo>
                  <a:pt x="316312" y="1413004"/>
                  <a:pt x="0" y="1096692"/>
                  <a:pt x="0" y="706502"/>
                </a:cubicBezTo>
                <a:cubicBezTo>
                  <a:pt x="0" y="316312"/>
                  <a:pt x="316312" y="0"/>
                  <a:pt x="706502" y="0"/>
                </a:cubicBezTo>
                <a:close/>
              </a:path>
            </a:pathLst>
          </a:custGeom>
          <a:solidFill>
            <a:srgbClr val="D727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任意多边形 109"/>
          <p:cNvSpPr/>
          <p:nvPr/>
        </p:nvSpPr>
        <p:spPr>
          <a:xfrm rot="18563148" flipH="1">
            <a:off x="2953947" y="3276285"/>
            <a:ext cx="252013" cy="252013"/>
          </a:xfrm>
          <a:custGeom>
            <a:avLst/>
            <a:gdLst>
              <a:gd name="connsiteX0" fmla="*/ 462555 w 1413044"/>
              <a:gd name="connsiteY0" fmla="*/ 367868 h 1413044"/>
              <a:gd name="connsiteX1" fmla="*/ 655161 w 1413044"/>
              <a:gd name="connsiteY1" fmla="*/ 367868 h 1413044"/>
              <a:gd name="connsiteX2" fmla="*/ 655161 w 1413044"/>
              <a:gd name="connsiteY2" fmla="*/ 784895 h 1413044"/>
              <a:gd name="connsiteX3" fmla="*/ 1091232 w 1413044"/>
              <a:gd name="connsiteY3" fmla="*/ 784895 h 1413044"/>
              <a:gd name="connsiteX4" fmla="*/ 1091232 w 1413044"/>
              <a:gd name="connsiteY4" fmla="*/ 984188 h 1413044"/>
              <a:gd name="connsiteX5" fmla="*/ 462555 w 1413044"/>
              <a:gd name="connsiteY5" fmla="*/ 984188 h 1413044"/>
              <a:gd name="connsiteX6" fmla="*/ 160473 w 1413044"/>
              <a:gd name="connsiteY6" fmla="*/ 258219 h 1413044"/>
              <a:gd name="connsiteX7" fmla="*/ 258219 w 1413044"/>
              <a:gd name="connsiteY7" fmla="*/ 1252571 h 1413044"/>
              <a:gd name="connsiteX8" fmla="*/ 1252571 w 1413044"/>
              <a:gd name="connsiteY8" fmla="*/ 1154825 h 1413044"/>
              <a:gd name="connsiteX9" fmla="*/ 1154825 w 1413044"/>
              <a:gd name="connsiteY9" fmla="*/ 160473 h 1413044"/>
              <a:gd name="connsiteX10" fmla="*/ 160473 w 1413044"/>
              <a:gd name="connsiteY10" fmla="*/ 258219 h 141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3044" h="1413044">
                <a:moveTo>
                  <a:pt x="462555" y="367868"/>
                </a:moveTo>
                <a:lnTo>
                  <a:pt x="655161" y="367868"/>
                </a:lnTo>
                <a:lnTo>
                  <a:pt x="655161" y="784895"/>
                </a:lnTo>
                <a:lnTo>
                  <a:pt x="1091232" y="784895"/>
                </a:lnTo>
                <a:lnTo>
                  <a:pt x="1091232" y="984188"/>
                </a:lnTo>
                <a:lnTo>
                  <a:pt x="462555" y="984188"/>
                </a:lnTo>
                <a:close/>
                <a:moveTo>
                  <a:pt x="160473" y="258219"/>
                </a:moveTo>
                <a:cubicBezTo>
                  <a:pt x="-87118" y="559794"/>
                  <a:pt x="-43356" y="1004981"/>
                  <a:pt x="258219" y="1252571"/>
                </a:cubicBezTo>
                <a:cubicBezTo>
                  <a:pt x="559793" y="1500162"/>
                  <a:pt x="1004980" y="1456400"/>
                  <a:pt x="1252571" y="1154825"/>
                </a:cubicBezTo>
                <a:cubicBezTo>
                  <a:pt x="1500161" y="853251"/>
                  <a:pt x="1456399" y="408064"/>
                  <a:pt x="1154825" y="160473"/>
                </a:cubicBezTo>
                <a:cubicBezTo>
                  <a:pt x="853250" y="-87117"/>
                  <a:pt x="408063" y="-43355"/>
                  <a:pt x="160473" y="258219"/>
                </a:cubicBezTo>
                <a:close/>
              </a:path>
            </a:pathLst>
          </a:custGeom>
          <a:solidFill>
            <a:srgbClr val="139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任意多边形 113"/>
          <p:cNvSpPr/>
          <p:nvPr/>
        </p:nvSpPr>
        <p:spPr>
          <a:xfrm>
            <a:off x="2399224" y="4180790"/>
            <a:ext cx="252006" cy="252006"/>
          </a:xfrm>
          <a:custGeom>
            <a:avLst/>
            <a:gdLst>
              <a:gd name="connsiteX0" fmla="*/ 609392 w 1413004"/>
              <a:gd name="connsiteY0" fmla="*/ 256294 h 1413004"/>
              <a:gd name="connsiteX1" fmla="*/ 609392 w 1413004"/>
              <a:gd name="connsiteY1" fmla="*/ 609392 h 1413004"/>
              <a:gd name="connsiteX2" fmla="*/ 256294 w 1413004"/>
              <a:gd name="connsiteY2" fmla="*/ 609392 h 1413004"/>
              <a:gd name="connsiteX3" fmla="*/ 256294 w 1413004"/>
              <a:gd name="connsiteY3" fmla="*/ 803612 h 1413004"/>
              <a:gd name="connsiteX4" fmla="*/ 609392 w 1413004"/>
              <a:gd name="connsiteY4" fmla="*/ 803612 h 1413004"/>
              <a:gd name="connsiteX5" fmla="*/ 609392 w 1413004"/>
              <a:gd name="connsiteY5" fmla="*/ 1156710 h 1413004"/>
              <a:gd name="connsiteX6" fmla="*/ 803612 w 1413004"/>
              <a:gd name="connsiteY6" fmla="*/ 1156710 h 1413004"/>
              <a:gd name="connsiteX7" fmla="*/ 803612 w 1413004"/>
              <a:gd name="connsiteY7" fmla="*/ 803612 h 1413004"/>
              <a:gd name="connsiteX8" fmla="*/ 1156710 w 1413004"/>
              <a:gd name="connsiteY8" fmla="*/ 803612 h 1413004"/>
              <a:gd name="connsiteX9" fmla="*/ 1156710 w 1413004"/>
              <a:gd name="connsiteY9" fmla="*/ 609392 h 1413004"/>
              <a:gd name="connsiteX10" fmla="*/ 803612 w 1413004"/>
              <a:gd name="connsiteY10" fmla="*/ 609392 h 1413004"/>
              <a:gd name="connsiteX11" fmla="*/ 803612 w 1413004"/>
              <a:gd name="connsiteY11" fmla="*/ 256294 h 1413004"/>
              <a:gd name="connsiteX12" fmla="*/ 706502 w 1413004"/>
              <a:gd name="connsiteY12" fmla="*/ 0 h 1413004"/>
              <a:gd name="connsiteX13" fmla="*/ 1413004 w 1413004"/>
              <a:gd name="connsiteY13" fmla="*/ 706502 h 1413004"/>
              <a:gd name="connsiteX14" fmla="*/ 706502 w 1413004"/>
              <a:gd name="connsiteY14" fmla="*/ 1413004 h 1413004"/>
              <a:gd name="connsiteX15" fmla="*/ 0 w 1413004"/>
              <a:gd name="connsiteY15" fmla="*/ 706502 h 1413004"/>
              <a:gd name="connsiteX16" fmla="*/ 706502 w 1413004"/>
              <a:gd name="connsiteY16" fmla="*/ 0 h 1413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13004" h="1413004">
                <a:moveTo>
                  <a:pt x="609392" y="256294"/>
                </a:moveTo>
                <a:lnTo>
                  <a:pt x="609392" y="609392"/>
                </a:lnTo>
                <a:lnTo>
                  <a:pt x="256294" y="609392"/>
                </a:lnTo>
                <a:lnTo>
                  <a:pt x="256294" y="803612"/>
                </a:lnTo>
                <a:lnTo>
                  <a:pt x="609392" y="803612"/>
                </a:lnTo>
                <a:lnTo>
                  <a:pt x="609392" y="1156710"/>
                </a:lnTo>
                <a:lnTo>
                  <a:pt x="803612" y="1156710"/>
                </a:lnTo>
                <a:lnTo>
                  <a:pt x="803612" y="803612"/>
                </a:lnTo>
                <a:lnTo>
                  <a:pt x="1156710" y="803612"/>
                </a:lnTo>
                <a:lnTo>
                  <a:pt x="1156710" y="609392"/>
                </a:lnTo>
                <a:lnTo>
                  <a:pt x="803612" y="609392"/>
                </a:lnTo>
                <a:lnTo>
                  <a:pt x="803612" y="256294"/>
                </a:lnTo>
                <a:close/>
                <a:moveTo>
                  <a:pt x="706502" y="0"/>
                </a:moveTo>
                <a:cubicBezTo>
                  <a:pt x="1096692" y="0"/>
                  <a:pt x="1413004" y="316312"/>
                  <a:pt x="1413004" y="706502"/>
                </a:cubicBezTo>
                <a:cubicBezTo>
                  <a:pt x="1413004" y="1096692"/>
                  <a:pt x="1096692" y="1413004"/>
                  <a:pt x="706502" y="1413004"/>
                </a:cubicBezTo>
                <a:cubicBezTo>
                  <a:pt x="316312" y="1413004"/>
                  <a:pt x="0" y="1096692"/>
                  <a:pt x="0" y="706502"/>
                </a:cubicBezTo>
                <a:cubicBezTo>
                  <a:pt x="0" y="316312"/>
                  <a:pt x="316312" y="0"/>
                  <a:pt x="706502" y="0"/>
                </a:cubicBezTo>
                <a:close/>
              </a:path>
            </a:pathLst>
          </a:custGeom>
          <a:solidFill>
            <a:srgbClr val="3F6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任意多边形 114"/>
          <p:cNvSpPr/>
          <p:nvPr/>
        </p:nvSpPr>
        <p:spPr>
          <a:xfrm rot="18945953">
            <a:off x="2953950" y="5054101"/>
            <a:ext cx="252006" cy="252006"/>
          </a:xfrm>
          <a:custGeom>
            <a:avLst/>
            <a:gdLst>
              <a:gd name="connsiteX0" fmla="*/ 803612 w 1413004"/>
              <a:gd name="connsiteY0" fmla="*/ 256294 h 1413004"/>
              <a:gd name="connsiteX1" fmla="*/ 609392 w 1413004"/>
              <a:gd name="connsiteY1" fmla="*/ 256294 h 1413004"/>
              <a:gd name="connsiteX2" fmla="*/ 609392 w 1413004"/>
              <a:gd name="connsiteY2" fmla="*/ 609392 h 1413004"/>
              <a:gd name="connsiteX3" fmla="*/ 256294 w 1413004"/>
              <a:gd name="connsiteY3" fmla="*/ 609392 h 1413004"/>
              <a:gd name="connsiteX4" fmla="*/ 256294 w 1413004"/>
              <a:gd name="connsiteY4" fmla="*/ 803612 h 1413004"/>
              <a:gd name="connsiteX5" fmla="*/ 609392 w 1413004"/>
              <a:gd name="connsiteY5" fmla="*/ 803612 h 1413004"/>
              <a:gd name="connsiteX6" fmla="*/ 609392 w 1413004"/>
              <a:gd name="connsiteY6" fmla="*/ 1156710 h 1413004"/>
              <a:gd name="connsiteX7" fmla="*/ 803612 w 1413004"/>
              <a:gd name="connsiteY7" fmla="*/ 1156710 h 1413004"/>
              <a:gd name="connsiteX8" fmla="*/ 803612 w 1413004"/>
              <a:gd name="connsiteY8" fmla="*/ 803612 h 1413004"/>
              <a:gd name="connsiteX9" fmla="*/ 1156710 w 1413004"/>
              <a:gd name="connsiteY9" fmla="*/ 803612 h 1413004"/>
              <a:gd name="connsiteX10" fmla="*/ 1156710 w 1413004"/>
              <a:gd name="connsiteY10" fmla="*/ 609392 h 1413004"/>
              <a:gd name="connsiteX11" fmla="*/ 803612 w 1413004"/>
              <a:gd name="connsiteY11" fmla="*/ 609392 h 1413004"/>
              <a:gd name="connsiteX12" fmla="*/ 1199352 w 1413004"/>
              <a:gd name="connsiteY12" fmla="*/ 200297 h 1413004"/>
              <a:gd name="connsiteX13" fmla="*/ 1212707 w 1413004"/>
              <a:gd name="connsiteY13" fmla="*/ 1199352 h 1413004"/>
              <a:gd name="connsiteX14" fmla="*/ 213652 w 1413004"/>
              <a:gd name="connsiteY14" fmla="*/ 1212707 h 1413004"/>
              <a:gd name="connsiteX15" fmla="*/ 200297 w 1413004"/>
              <a:gd name="connsiteY15" fmla="*/ 213652 h 1413004"/>
              <a:gd name="connsiteX16" fmla="*/ 1199352 w 1413004"/>
              <a:gd name="connsiteY16" fmla="*/ 200297 h 1413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13004" h="1413004">
                <a:moveTo>
                  <a:pt x="803612" y="256294"/>
                </a:moveTo>
                <a:lnTo>
                  <a:pt x="609392" y="256294"/>
                </a:lnTo>
                <a:lnTo>
                  <a:pt x="609392" y="609392"/>
                </a:lnTo>
                <a:lnTo>
                  <a:pt x="256294" y="609392"/>
                </a:lnTo>
                <a:lnTo>
                  <a:pt x="256294" y="803612"/>
                </a:lnTo>
                <a:lnTo>
                  <a:pt x="609392" y="803612"/>
                </a:lnTo>
                <a:lnTo>
                  <a:pt x="609392" y="1156710"/>
                </a:lnTo>
                <a:lnTo>
                  <a:pt x="803612" y="1156710"/>
                </a:lnTo>
                <a:lnTo>
                  <a:pt x="803612" y="803612"/>
                </a:lnTo>
                <a:lnTo>
                  <a:pt x="1156710" y="803612"/>
                </a:lnTo>
                <a:lnTo>
                  <a:pt x="1156710" y="609392"/>
                </a:lnTo>
                <a:lnTo>
                  <a:pt x="803612" y="609392"/>
                </a:lnTo>
                <a:close/>
                <a:moveTo>
                  <a:pt x="1199352" y="200297"/>
                </a:moveTo>
                <a:cubicBezTo>
                  <a:pt x="1478921" y="472490"/>
                  <a:pt x="1484901" y="919783"/>
                  <a:pt x="1212707" y="1199352"/>
                </a:cubicBezTo>
                <a:cubicBezTo>
                  <a:pt x="940514" y="1478921"/>
                  <a:pt x="493221" y="1484901"/>
                  <a:pt x="213652" y="1212707"/>
                </a:cubicBezTo>
                <a:cubicBezTo>
                  <a:pt x="-65917" y="940514"/>
                  <a:pt x="-71897" y="493221"/>
                  <a:pt x="200297" y="213652"/>
                </a:cubicBezTo>
                <a:cubicBezTo>
                  <a:pt x="472490" y="-65917"/>
                  <a:pt x="919783" y="-71897"/>
                  <a:pt x="1199352" y="200297"/>
                </a:cubicBezTo>
                <a:close/>
              </a:path>
            </a:pathLst>
          </a:custGeom>
          <a:solidFill>
            <a:srgbClr val="9F9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文本框 118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>
                    <a:lumMod val="65000"/>
                  </a:schemeClr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80" name="组合 79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92" name="新月形 91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新月形 92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新月形 93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新月形 94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" name="椭圆 1"/>
          <p:cNvSpPr/>
          <p:nvPr/>
        </p:nvSpPr>
        <p:spPr>
          <a:xfrm>
            <a:off x="1771870" y="5794415"/>
            <a:ext cx="9604155" cy="401105"/>
          </a:xfrm>
          <a:prstGeom prst="ellipse">
            <a:avLst/>
          </a:prstGeom>
          <a:gradFill flip="none" rotWithShape="1">
            <a:gsLst>
              <a:gs pos="65000">
                <a:schemeClr val="bg1">
                  <a:lumMod val="50000"/>
                  <a:alpha val="0"/>
                </a:schemeClr>
              </a:gs>
              <a:gs pos="0">
                <a:schemeClr val="bg1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255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任意多边形 156"/>
          <p:cNvSpPr/>
          <p:nvPr/>
        </p:nvSpPr>
        <p:spPr>
          <a:xfrm>
            <a:off x="8868982" y="1096406"/>
            <a:ext cx="1905514" cy="5422421"/>
          </a:xfrm>
          <a:custGeom>
            <a:avLst/>
            <a:gdLst>
              <a:gd name="connsiteX0" fmla="*/ 0 w 1610287"/>
              <a:gd name="connsiteY0" fmla="*/ 0 h 5481312"/>
              <a:gd name="connsiteX1" fmla="*/ 1220243 w 1610287"/>
              <a:gd name="connsiteY1" fmla="*/ 0 h 5481312"/>
              <a:gd name="connsiteX2" fmla="*/ 1610287 w 1610287"/>
              <a:gd name="connsiteY2" fmla="*/ 261297 h 5481312"/>
              <a:gd name="connsiteX3" fmla="*/ 1610287 w 1610287"/>
              <a:gd name="connsiteY3" fmla="*/ 5481312 h 5481312"/>
              <a:gd name="connsiteX4" fmla="*/ 0 w 1610287"/>
              <a:gd name="connsiteY4" fmla="*/ 5125304 h 5481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0287" h="5481312">
                <a:moveTo>
                  <a:pt x="0" y="0"/>
                </a:moveTo>
                <a:lnTo>
                  <a:pt x="1220243" y="0"/>
                </a:lnTo>
                <a:lnTo>
                  <a:pt x="1610287" y="261297"/>
                </a:lnTo>
                <a:lnTo>
                  <a:pt x="1610287" y="5481312"/>
                </a:lnTo>
                <a:lnTo>
                  <a:pt x="0" y="5125304"/>
                </a:lnTo>
                <a:close/>
              </a:path>
            </a:pathLst>
          </a:custGeom>
          <a:gradFill>
            <a:gsLst>
              <a:gs pos="28000">
                <a:srgbClr val="ACACAC"/>
              </a:gs>
              <a:gs pos="0">
                <a:schemeClr val="bg1">
                  <a:lumMod val="50000"/>
                </a:schemeClr>
              </a:gs>
              <a:gs pos="100000">
                <a:schemeClr val="bg1">
                  <a:lumMod val="75000"/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任意多边形 155"/>
          <p:cNvSpPr/>
          <p:nvPr/>
        </p:nvSpPr>
        <p:spPr>
          <a:xfrm>
            <a:off x="5445280" y="1100477"/>
            <a:ext cx="1905514" cy="5398556"/>
          </a:xfrm>
          <a:custGeom>
            <a:avLst/>
            <a:gdLst>
              <a:gd name="connsiteX0" fmla="*/ 0 w 1610287"/>
              <a:gd name="connsiteY0" fmla="*/ 0 h 5481312"/>
              <a:gd name="connsiteX1" fmla="*/ 1220243 w 1610287"/>
              <a:gd name="connsiteY1" fmla="*/ 0 h 5481312"/>
              <a:gd name="connsiteX2" fmla="*/ 1610287 w 1610287"/>
              <a:gd name="connsiteY2" fmla="*/ 261297 h 5481312"/>
              <a:gd name="connsiteX3" fmla="*/ 1610287 w 1610287"/>
              <a:gd name="connsiteY3" fmla="*/ 5481312 h 5481312"/>
              <a:gd name="connsiteX4" fmla="*/ 0 w 1610287"/>
              <a:gd name="connsiteY4" fmla="*/ 5125304 h 5481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0287" h="5481312">
                <a:moveTo>
                  <a:pt x="0" y="0"/>
                </a:moveTo>
                <a:lnTo>
                  <a:pt x="1220243" y="0"/>
                </a:lnTo>
                <a:lnTo>
                  <a:pt x="1610287" y="261297"/>
                </a:lnTo>
                <a:lnTo>
                  <a:pt x="1610287" y="5481312"/>
                </a:lnTo>
                <a:lnTo>
                  <a:pt x="0" y="5125304"/>
                </a:lnTo>
                <a:close/>
              </a:path>
            </a:pathLst>
          </a:custGeom>
          <a:gradFill>
            <a:gsLst>
              <a:gs pos="28000">
                <a:srgbClr val="ACACAC"/>
              </a:gs>
              <a:gs pos="0">
                <a:schemeClr val="bg1">
                  <a:lumMod val="50000"/>
                </a:schemeClr>
              </a:gs>
              <a:gs pos="100000">
                <a:schemeClr val="bg1">
                  <a:lumMod val="75000"/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任意多边形 154"/>
          <p:cNvSpPr/>
          <p:nvPr/>
        </p:nvSpPr>
        <p:spPr>
          <a:xfrm>
            <a:off x="2208793" y="1093550"/>
            <a:ext cx="1905514" cy="5422420"/>
          </a:xfrm>
          <a:custGeom>
            <a:avLst/>
            <a:gdLst>
              <a:gd name="connsiteX0" fmla="*/ 0 w 1610287"/>
              <a:gd name="connsiteY0" fmla="*/ 0 h 5481312"/>
              <a:gd name="connsiteX1" fmla="*/ 1220243 w 1610287"/>
              <a:gd name="connsiteY1" fmla="*/ 0 h 5481312"/>
              <a:gd name="connsiteX2" fmla="*/ 1610287 w 1610287"/>
              <a:gd name="connsiteY2" fmla="*/ 261297 h 5481312"/>
              <a:gd name="connsiteX3" fmla="*/ 1610287 w 1610287"/>
              <a:gd name="connsiteY3" fmla="*/ 5481312 h 5481312"/>
              <a:gd name="connsiteX4" fmla="*/ 0 w 1610287"/>
              <a:gd name="connsiteY4" fmla="*/ 5125304 h 5481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0287" h="5481312">
                <a:moveTo>
                  <a:pt x="0" y="0"/>
                </a:moveTo>
                <a:lnTo>
                  <a:pt x="1220243" y="0"/>
                </a:lnTo>
                <a:lnTo>
                  <a:pt x="1610287" y="261297"/>
                </a:lnTo>
                <a:lnTo>
                  <a:pt x="1610287" y="5481312"/>
                </a:lnTo>
                <a:lnTo>
                  <a:pt x="0" y="5125304"/>
                </a:lnTo>
                <a:close/>
              </a:path>
            </a:pathLst>
          </a:custGeom>
          <a:gradFill>
            <a:gsLst>
              <a:gs pos="28000">
                <a:srgbClr val="ACACAC"/>
              </a:gs>
              <a:gs pos="0">
                <a:schemeClr val="bg1">
                  <a:lumMod val="50000"/>
                </a:schemeClr>
              </a:gs>
              <a:gs pos="100000">
                <a:schemeClr val="bg1">
                  <a:lumMod val="75000"/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5" name="组合 74"/>
          <p:cNvGrpSpPr/>
          <p:nvPr/>
        </p:nvGrpSpPr>
        <p:grpSpPr>
          <a:xfrm>
            <a:off x="2110006" y="1068040"/>
            <a:ext cx="1584003" cy="5088578"/>
            <a:chOff x="939467" y="2199632"/>
            <a:chExt cx="1584003" cy="5088578"/>
          </a:xfrm>
          <a:effectLst>
            <a:outerShdw blurRad="609600" dist="165100" dir="2700000" algn="tl" rotWithShape="0">
              <a:prstClr val="black">
                <a:alpha val="9000"/>
              </a:prstClr>
            </a:outerShdw>
          </a:effectLst>
        </p:grpSpPr>
        <p:grpSp>
          <p:nvGrpSpPr>
            <p:cNvPr id="47" name="组合 46"/>
            <p:cNvGrpSpPr/>
            <p:nvPr/>
          </p:nvGrpSpPr>
          <p:grpSpPr>
            <a:xfrm>
              <a:off x="939467" y="2199632"/>
              <a:ext cx="1584003" cy="5088578"/>
              <a:chOff x="1299224" y="2326438"/>
              <a:chExt cx="1584003" cy="5088578"/>
            </a:xfrm>
          </p:grpSpPr>
          <p:grpSp>
            <p:nvGrpSpPr>
              <p:cNvPr id="42" name="组合 41"/>
              <p:cNvGrpSpPr/>
              <p:nvPr/>
            </p:nvGrpSpPr>
            <p:grpSpPr>
              <a:xfrm>
                <a:off x="1299224" y="2326438"/>
                <a:ext cx="1569897" cy="5063068"/>
                <a:chOff x="1326228" y="2351948"/>
                <a:chExt cx="1569897" cy="5063068"/>
              </a:xfrm>
              <a:solidFill>
                <a:schemeClr val="bg1"/>
              </a:solidFill>
            </p:grpSpPr>
            <p:sp>
              <p:nvSpPr>
                <p:cNvPr id="43" name="任意多边形 42"/>
                <p:cNvSpPr/>
                <p:nvPr/>
              </p:nvSpPr>
              <p:spPr>
                <a:xfrm>
                  <a:off x="2086501" y="2351948"/>
                  <a:ext cx="809624" cy="5063067"/>
                </a:xfrm>
                <a:custGeom>
                  <a:avLst/>
                  <a:gdLst>
                    <a:gd name="connsiteX0" fmla="*/ 0 w 809624"/>
                    <a:gd name="connsiteY0" fmla="*/ 0 h 5063067"/>
                    <a:gd name="connsiteX1" fmla="*/ 662866 w 809624"/>
                    <a:gd name="connsiteY1" fmla="*/ 0 h 5063067"/>
                    <a:gd name="connsiteX2" fmla="*/ 809624 w 809624"/>
                    <a:gd name="connsiteY2" fmla="*/ 146758 h 5063067"/>
                    <a:gd name="connsiteX3" fmla="*/ 809624 w 809624"/>
                    <a:gd name="connsiteY3" fmla="*/ 4916309 h 5063067"/>
                    <a:gd name="connsiteX4" fmla="*/ 662866 w 809624"/>
                    <a:gd name="connsiteY4" fmla="*/ 5063067 h 5063067"/>
                    <a:gd name="connsiteX5" fmla="*/ 0 w 809624"/>
                    <a:gd name="connsiteY5" fmla="*/ 5063067 h 5063067"/>
                    <a:gd name="connsiteX6" fmla="*/ 0 w 809624"/>
                    <a:gd name="connsiteY6" fmla="*/ 0 h 5063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09624" h="5063067">
                      <a:moveTo>
                        <a:pt x="0" y="0"/>
                      </a:moveTo>
                      <a:lnTo>
                        <a:pt x="662866" y="0"/>
                      </a:lnTo>
                      <a:cubicBezTo>
                        <a:pt x="743918" y="0"/>
                        <a:pt x="809624" y="65706"/>
                        <a:pt x="809624" y="146758"/>
                      </a:cubicBezTo>
                      <a:lnTo>
                        <a:pt x="809624" y="4916309"/>
                      </a:lnTo>
                      <a:cubicBezTo>
                        <a:pt x="809624" y="4997361"/>
                        <a:pt x="743918" y="5063067"/>
                        <a:pt x="662866" y="5063067"/>
                      </a:cubicBezTo>
                      <a:lnTo>
                        <a:pt x="0" y="50630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4" name="任意多边形 43"/>
                <p:cNvSpPr/>
                <p:nvPr/>
              </p:nvSpPr>
              <p:spPr>
                <a:xfrm>
                  <a:off x="1326228" y="2351949"/>
                  <a:ext cx="782109" cy="5063067"/>
                </a:xfrm>
                <a:custGeom>
                  <a:avLst/>
                  <a:gdLst>
                    <a:gd name="connsiteX0" fmla="*/ 146758 w 782109"/>
                    <a:gd name="connsiteY0" fmla="*/ 0 h 5063067"/>
                    <a:gd name="connsiteX1" fmla="*/ 782109 w 782109"/>
                    <a:gd name="connsiteY1" fmla="*/ 0 h 5063067"/>
                    <a:gd name="connsiteX2" fmla="*/ 782109 w 782109"/>
                    <a:gd name="connsiteY2" fmla="*/ 5063067 h 5063067"/>
                    <a:gd name="connsiteX3" fmla="*/ 146758 w 782109"/>
                    <a:gd name="connsiteY3" fmla="*/ 5063067 h 5063067"/>
                    <a:gd name="connsiteX4" fmla="*/ 0 w 782109"/>
                    <a:gd name="connsiteY4" fmla="*/ 4916309 h 5063067"/>
                    <a:gd name="connsiteX5" fmla="*/ 0 w 782109"/>
                    <a:gd name="connsiteY5" fmla="*/ 146758 h 5063067"/>
                    <a:gd name="connsiteX6" fmla="*/ 146758 w 782109"/>
                    <a:gd name="connsiteY6" fmla="*/ 0 h 5063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2109" h="5063067">
                      <a:moveTo>
                        <a:pt x="146758" y="0"/>
                      </a:moveTo>
                      <a:lnTo>
                        <a:pt x="782109" y="0"/>
                      </a:lnTo>
                      <a:lnTo>
                        <a:pt x="782109" y="5063067"/>
                      </a:lnTo>
                      <a:lnTo>
                        <a:pt x="146758" y="5063067"/>
                      </a:lnTo>
                      <a:cubicBezTo>
                        <a:pt x="65706" y="5063067"/>
                        <a:pt x="0" y="4997361"/>
                        <a:pt x="0" y="4916309"/>
                      </a:cubicBezTo>
                      <a:lnTo>
                        <a:pt x="0" y="146758"/>
                      </a:lnTo>
                      <a:cubicBezTo>
                        <a:pt x="0" y="65706"/>
                        <a:pt x="65706" y="0"/>
                        <a:pt x="14675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35" name="组合 34"/>
              <p:cNvGrpSpPr/>
              <p:nvPr/>
            </p:nvGrpSpPr>
            <p:grpSpPr>
              <a:xfrm>
                <a:off x="1313330" y="2351948"/>
                <a:ext cx="1569897" cy="5063068"/>
                <a:chOff x="1326228" y="2351948"/>
                <a:chExt cx="1569897" cy="5063068"/>
              </a:xfrm>
            </p:grpSpPr>
            <p:sp>
              <p:nvSpPr>
                <p:cNvPr id="9" name="任意多边形 8"/>
                <p:cNvSpPr/>
                <p:nvPr/>
              </p:nvSpPr>
              <p:spPr>
                <a:xfrm>
                  <a:off x="2086501" y="2351948"/>
                  <a:ext cx="809624" cy="5063067"/>
                </a:xfrm>
                <a:custGeom>
                  <a:avLst/>
                  <a:gdLst>
                    <a:gd name="connsiteX0" fmla="*/ 0 w 809624"/>
                    <a:gd name="connsiteY0" fmla="*/ 0 h 5063067"/>
                    <a:gd name="connsiteX1" fmla="*/ 662866 w 809624"/>
                    <a:gd name="connsiteY1" fmla="*/ 0 h 5063067"/>
                    <a:gd name="connsiteX2" fmla="*/ 809624 w 809624"/>
                    <a:gd name="connsiteY2" fmla="*/ 146758 h 5063067"/>
                    <a:gd name="connsiteX3" fmla="*/ 809624 w 809624"/>
                    <a:gd name="connsiteY3" fmla="*/ 4916309 h 5063067"/>
                    <a:gd name="connsiteX4" fmla="*/ 662866 w 809624"/>
                    <a:gd name="connsiteY4" fmla="*/ 5063067 h 5063067"/>
                    <a:gd name="connsiteX5" fmla="*/ 0 w 809624"/>
                    <a:gd name="connsiteY5" fmla="*/ 5063067 h 5063067"/>
                    <a:gd name="connsiteX6" fmla="*/ 0 w 809624"/>
                    <a:gd name="connsiteY6" fmla="*/ 0 h 5063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09624" h="5063067">
                      <a:moveTo>
                        <a:pt x="0" y="0"/>
                      </a:moveTo>
                      <a:lnTo>
                        <a:pt x="662866" y="0"/>
                      </a:lnTo>
                      <a:cubicBezTo>
                        <a:pt x="743918" y="0"/>
                        <a:pt x="809624" y="65706"/>
                        <a:pt x="809624" y="146758"/>
                      </a:cubicBezTo>
                      <a:lnTo>
                        <a:pt x="809624" y="4916309"/>
                      </a:lnTo>
                      <a:cubicBezTo>
                        <a:pt x="809624" y="4997361"/>
                        <a:pt x="743918" y="5063067"/>
                        <a:pt x="662866" y="5063067"/>
                      </a:cubicBezTo>
                      <a:lnTo>
                        <a:pt x="0" y="50630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2E3E5"/>
                    </a:gs>
                    <a:gs pos="22000">
                      <a:srgbClr val="EDEDEF"/>
                    </a:gs>
                  </a:gsLst>
                  <a:lin ang="21594000" scaled="0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" name="任意多边形 6"/>
                <p:cNvSpPr/>
                <p:nvPr/>
              </p:nvSpPr>
              <p:spPr>
                <a:xfrm>
                  <a:off x="1326228" y="2351949"/>
                  <a:ext cx="782109" cy="5063067"/>
                </a:xfrm>
                <a:custGeom>
                  <a:avLst/>
                  <a:gdLst>
                    <a:gd name="connsiteX0" fmla="*/ 146758 w 782109"/>
                    <a:gd name="connsiteY0" fmla="*/ 0 h 5063067"/>
                    <a:gd name="connsiteX1" fmla="*/ 782109 w 782109"/>
                    <a:gd name="connsiteY1" fmla="*/ 0 h 5063067"/>
                    <a:gd name="connsiteX2" fmla="*/ 782109 w 782109"/>
                    <a:gd name="connsiteY2" fmla="*/ 5063067 h 5063067"/>
                    <a:gd name="connsiteX3" fmla="*/ 146758 w 782109"/>
                    <a:gd name="connsiteY3" fmla="*/ 5063067 h 5063067"/>
                    <a:gd name="connsiteX4" fmla="*/ 0 w 782109"/>
                    <a:gd name="connsiteY4" fmla="*/ 4916309 h 5063067"/>
                    <a:gd name="connsiteX5" fmla="*/ 0 w 782109"/>
                    <a:gd name="connsiteY5" fmla="*/ 146758 h 5063067"/>
                    <a:gd name="connsiteX6" fmla="*/ 146758 w 782109"/>
                    <a:gd name="connsiteY6" fmla="*/ 0 h 5063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2109" h="5063067">
                      <a:moveTo>
                        <a:pt x="146758" y="0"/>
                      </a:moveTo>
                      <a:lnTo>
                        <a:pt x="782109" y="0"/>
                      </a:lnTo>
                      <a:lnTo>
                        <a:pt x="782109" y="5063067"/>
                      </a:lnTo>
                      <a:lnTo>
                        <a:pt x="146758" y="5063067"/>
                      </a:lnTo>
                      <a:cubicBezTo>
                        <a:pt x="65706" y="5063067"/>
                        <a:pt x="0" y="4997361"/>
                        <a:pt x="0" y="4916309"/>
                      </a:cubicBezTo>
                      <a:lnTo>
                        <a:pt x="0" y="146758"/>
                      </a:lnTo>
                      <a:cubicBezTo>
                        <a:pt x="0" y="65706"/>
                        <a:pt x="65706" y="0"/>
                        <a:pt x="14675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4" name="对角圆角矩形 13"/>
            <p:cNvSpPr/>
            <p:nvPr/>
          </p:nvSpPr>
          <p:spPr>
            <a:xfrm>
              <a:off x="953573" y="2225142"/>
              <a:ext cx="661358" cy="1500996"/>
            </a:xfrm>
            <a:prstGeom prst="round2DiagRect">
              <a:avLst>
                <a:gd name="adj1" fmla="val 22754"/>
                <a:gd name="adj2" fmla="val 0"/>
              </a:avLst>
            </a:prstGeom>
            <a:gradFill>
              <a:gsLst>
                <a:gs pos="16000">
                  <a:srgbClr val="F47321"/>
                </a:gs>
                <a:gs pos="66000">
                  <a:srgbClr val="ED1C25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5366197" y="1073755"/>
            <a:ext cx="1580193" cy="5077148"/>
            <a:chOff x="129843" y="1877682"/>
            <a:chExt cx="1580193" cy="5077148"/>
          </a:xfrm>
          <a:effectLst>
            <a:outerShdw blurRad="609600" dist="165100" dir="2700000" algn="tl" rotWithShape="0">
              <a:prstClr val="black">
                <a:alpha val="9000"/>
              </a:prstClr>
            </a:outerShdw>
          </a:effectLst>
        </p:grpSpPr>
        <p:grpSp>
          <p:nvGrpSpPr>
            <p:cNvPr id="63" name="组合 62"/>
            <p:cNvGrpSpPr/>
            <p:nvPr/>
          </p:nvGrpSpPr>
          <p:grpSpPr>
            <a:xfrm>
              <a:off x="129843" y="1877682"/>
              <a:ext cx="1580193" cy="5077148"/>
              <a:chOff x="6393916" y="2605449"/>
              <a:chExt cx="1580193" cy="5077148"/>
            </a:xfrm>
          </p:grpSpPr>
          <p:grpSp>
            <p:nvGrpSpPr>
              <p:cNvPr id="50" name="组合 49"/>
              <p:cNvGrpSpPr/>
              <p:nvPr/>
            </p:nvGrpSpPr>
            <p:grpSpPr>
              <a:xfrm>
                <a:off x="6393916" y="2605449"/>
                <a:ext cx="1569897" cy="5063068"/>
                <a:chOff x="1326228" y="2351948"/>
                <a:chExt cx="1569897" cy="5063068"/>
              </a:xfrm>
              <a:solidFill>
                <a:schemeClr val="bg1"/>
              </a:solidFill>
            </p:grpSpPr>
            <p:sp>
              <p:nvSpPr>
                <p:cNvPr id="54" name="任意多边形 53"/>
                <p:cNvSpPr/>
                <p:nvPr/>
              </p:nvSpPr>
              <p:spPr>
                <a:xfrm>
                  <a:off x="2086501" y="2351948"/>
                  <a:ext cx="809624" cy="5063067"/>
                </a:xfrm>
                <a:custGeom>
                  <a:avLst/>
                  <a:gdLst>
                    <a:gd name="connsiteX0" fmla="*/ 0 w 809624"/>
                    <a:gd name="connsiteY0" fmla="*/ 0 h 5063067"/>
                    <a:gd name="connsiteX1" fmla="*/ 662866 w 809624"/>
                    <a:gd name="connsiteY1" fmla="*/ 0 h 5063067"/>
                    <a:gd name="connsiteX2" fmla="*/ 809624 w 809624"/>
                    <a:gd name="connsiteY2" fmla="*/ 146758 h 5063067"/>
                    <a:gd name="connsiteX3" fmla="*/ 809624 w 809624"/>
                    <a:gd name="connsiteY3" fmla="*/ 4916309 h 5063067"/>
                    <a:gd name="connsiteX4" fmla="*/ 662866 w 809624"/>
                    <a:gd name="connsiteY4" fmla="*/ 5063067 h 5063067"/>
                    <a:gd name="connsiteX5" fmla="*/ 0 w 809624"/>
                    <a:gd name="connsiteY5" fmla="*/ 5063067 h 5063067"/>
                    <a:gd name="connsiteX6" fmla="*/ 0 w 809624"/>
                    <a:gd name="connsiteY6" fmla="*/ 0 h 5063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09624" h="5063067">
                      <a:moveTo>
                        <a:pt x="0" y="0"/>
                      </a:moveTo>
                      <a:lnTo>
                        <a:pt x="662866" y="0"/>
                      </a:lnTo>
                      <a:cubicBezTo>
                        <a:pt x="743918" y="0"/>
                        <a:pt x="809624" y="65706"/>
                        <a:pt x="809624" y="146758"/>
                      </a:cubicBezTo>
                      <a:lnTo>
                        <a:pt x="809624" y="4916309"/>
                      </a:lnTo>
                      <a:cubicBezTo>
                        <a:pt x="809624" y="4997361"/>
                        <a:pt x="743918" y="5063067"/>
                        <a:pt x="662866" y="5063067"/>
                      </a:cubicBezTo>
                      <a:lnTo>
                        <a:pt x="0" y="50630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" name="任意多边形 54"/>
                <p:cNvSpPr/>
                <p:nvPr/>
              </p:nvSpPr>
              <p:spPr>
                <a:xfrm>
                  <a:off x="1326228" y="2351949"/>
                  <a:ext cx="782109" cy="5063067"/>
                </a:xfrm>
                <a:custGeom>
                  <a:avLst/>
                  <a:gdLst>
                    <a:gd name="connsiteX0" fmla="*/ 146758 w 782109"/>
                    <a:gd name="connsiteY0" fmla="*/ 0 h 5063067"/>
                    <a:gd name="connsiteX1" fmla="*/ 782109 w 782109"/>
                    <a:gd name="connsiteY1" fmla="*/ 0 h 5063067"/>
                    <a:gd name="connsiteX2" fmla="*/ 782109 w 782109"/>
                    <a:gd name="connsiteY2" fmla="*/ 5063067 h 5063067"/>
                    <a:gd name="connsiteX3" fmla="*/ 146758 w 782109"/>
                    <a:gd name="connsiteY3" fmla="*/ 5063067 h 5063067"/>
                    <a:gd name="connsiteX4" fmla="*/ 0 w 782109"/>
                    <a:gd name="connsiteY4" fmla="*/ 4916309 h 5063067"/>
                    <a:gd name="connsiteX5" fmla="*/ 0 w 782109"/>
                    <a:gd name="connsiteY5" fmla="*/ 146758 h 5063067"/>
                    <a:gd name="connsiteX6" fmla="*/ 146758 w 782109"/>
                    <a:gd name="connsiteY6" fmla="*/ 0 h 5063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2109" h="5063067">
                      <a:moveTo>
                        <a:pt x="146758" y="0"/>
                      </a:moveTo>
                      <a:lnTo>
                        <a:pt x="782109" y="0"/>
                      </a:lnTo>
                      <a:lnTo>
                        <a:pt x="782109" y="5063067"/>
                      </a:lnTo>
                      <a:lnTo>
                        <a:pt x="146758" y="5063067"/>
                      </a:lnTo>
                      <a:cubicBezTo>
                        <a:pt x="65706" y="5063067"/>
                        <a:pt x="0" y="4997361"/>
                        <a:pt x="0" y="4916309"/>
                      </a:cubicBezTo>
                      <a:lnTo>
                        <a:pt x="0" y="146758"/>
                      </a:lnTo>
                      <a:cubicBezTo>
                        <a:pt x="0" y="65706"/>
                        <a:pt x="65706" y="0"/>
                        <a:pt x="14675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51" name="组合 50"/>
              <p:cNvGrpSpPr/>
              <p:nvPr/>
            </p:nvGrpSpPr>
            <p:grpSpPr>
              <a:xfrm>
                <a:off x="6404212" y="2619529"/>
                <a:ext cx="1569897" cy="5063068"/>
                <a:chOff x="1326228" y="2351948"/>
                <a:chExt cx="1569897" cy="5063068"/>
              </a:xfrm>
            </p:grpSpPr>
            <p:sp>
              <p:nvSpPr>
                <p:cNvPr id="52" name="任意多边形 51"/>
                <p:cNvSpPr/>
                <p:nvPr/>
              </p:nvSpPr>
              <p:spPr>
                <a:xfrm>
                  <a:off x="2086501" y="2351948"/>
                  <a:ext cx="809624" cy="5063067"/>
                </a:xfrm>
                <a:custGeom>
                  <a:avLst/>
                  <a:gdLst>
                    <a:gd name="connsiteX0" fmla="*/ 0 w 809624"/>
                    <a:gd name="connsiteY0" fmla="*/ 0 h 5063067"/>
                    <a:gd name="connsiteX1" fmla="*/ 662866 w 809624"/>
                    <a:gd name="connsiteY1" fmla="*/ 0 h 5063067"/>
                    <a:gd name="connsiteX2" fmla="*/ 809624 w 809624"/>
                    <a:gd name="connsiteY2" fmla="*/ 146758 h 5063067"/>
                    <a:gd name="connsiteX3" fmla="*/ 809624 w 809624"/>
                    <a:gd name="connsiteY3" fmla="*/ 4916309 h 5063067"/>
                    <a:gd name="connsiteX4" fmla="*/ 662866 w 809624"/>
                    <a:gd name="connsiteY4" fmla="*/ 5063067 h 5063067"/>
                    <a:gd name="connsiteX5" fmla="*/ 0 w 809624"/>
                    <a:gd name="connsiteY5" fmla="*/ 5063067 h 5063067"/>
                    <a:gd name="connsiteX6" fmla="*/ 0 w 809624"/>
                    <a:gd name="connsiteY6" fmla="*/ 0 h 5063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09624" h="5063067">
                      <a:moveTo>
                        <a:pt x="0" y="0"/>
                      </a:moveTo>
                      <a:lnTo>
                        <a:pt x="662866" y="0"/>
                      </a:lnTo>
                      <a:cubicBezTo>
                        <a:pt x="743918" y="0"/>
                        <a:pt x="809624" y="65706"/>
                        <a:pt x="809624" y="146758"/>
                      </a:cubicBezTo>
                      <a:lnTo>
                        <a:pt x="809624" y="4916309"/>
                      </a:lnTo>
                      <a:cubicBezTo>
                        <a:pt x="809624" y="4997361"/>
                        <a:pt x="743918" y="5063067"/>
                        <a:pt x="662866" y="5063067"/>
                      </a:cubicBezTo>
                      <a:lnTo>
                        <a:pt x="0" y="506306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2E3E5"/>
                    </a:gs>
                    <a:gs pos="22000">
                      <a:srgbClr val="EDEDEF"/>
                    </a:gs>
                  </a:gsLst>
                  <a:lin ang="21594000" scaled="0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任意多边形 52"/>
                <p:cNvSpPr/>
                <p:nvPr/>
              </p:nvSpPr>
              <p:spPr>
                <a:xfrm>
                  <a:off x="1326228" y="2351949"/>
                  <a:ext cx="782109" cy="5063067"/>
                </a:xfrm>
                <a:custGeom>
                  <a:avLst/>
                  <a:gdLst>
                    <a:gd name="connsiteX0" fmla="*/ 146758 w 782109"/>
                    <a:gd name="connsiteY0" fmla="*/ 0 h 5063067"/>
                    <a:gd name="connsiteX1" fmla="*/ 782109 w 782109"/>
                    <a:gd name="connsiteY1" fmla="*/ 0 h 5063067"/>
                    <a:gd name="connsiteX2" fmla="*/ 782109 w 782109"/>
                    <a:gd name="connsiteY2" fmla="*/ 5063067 h 5063067"/>
                    <a:gd name="connsiteX3" fmla="*/ 146758 w 782109"/>
                    <a:gd name="connsiteY3" fmla="*/ 5063067 h 5063067"/>
                    <a:gd name="connsiteX4" fmla="*/ 0 w 782109"/>
                    <a:gd name="connsiteY4" fmla="*/ 4916309 h 5063067"/>
                    <a:gd name="connsiteX5" fmla="*/ 0 w 782109"/>
                    <a:gd name="connsiteY5" fmla="*/ 146758 h 5063067"/>
                    <a:gd name="connsiteX6" fmla="*/ 146758 w 782109"/>
                    <a:gd name="connsiteY6" fmla="*/ 0 h 5063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2109" h="5063067">
                      <a:moveTo>
                        <a:pt x="146758" y="0"/>
                      </a:moveTo>
                      <a:lnTo>
                        <a:pt x="782109" y="0"/>
                      </a:lnTo>
                      <a:lnTo>
                        <a:pt x="782109" y="5063067"/>
                      </a:lnTo>
                      <a:lnTo>
                        <a:pt x="146758" y="5063067"/>
                      </a:lnTo>
                      <a:cubicBezTo>
                        <a:pt x="65706" y="5063067"/>
                        <a:pt x="0" y="4997361"/>
                        <a:pt x="0" y="4916309"/>
                      </a:cubicBezTo>
                      <a:lnTo>
                        <a:pt x="0" y="146758"/>
                      </a:lnTo>
                      <a:cubicBezTo>
                        <a:pt x="0" y="65706"/>
                        <a:pt x="65706" y="0"/>
                        <a:pt x="14675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5" name="对角圆角矩形 14"/>
            <p:cNvSpPr/>
            <p:nvPr/>
          </p:nvSpPr>
          <p:spPr>
            <a:xfrm>
              <a:off x="142484" y="1904404"/>
              <a:ext cx="661358" cy="1500996"/>
            </a:xfrm>
            <a:prstGeom prst="round2DiagRect">
              <a:avLst>
                <a:gd name="adj1" fmla="val 22754"/>
                <a:gd name="adj2" fmla="val 0"/>
              </a:avLst>
            </a:prstGeom>
            <a:gradFill>
              <a:gsLst>
                <a:gs pos="33000">
                  <a:srgbClr val="37C7F4"/>
                </a:gs>
                <a:gs pos="82000">
                  <a:srgbClr val="04ABED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8754664" y="1070898"/>
            <a:ext cx="1569897" cy="5063068"/>
            <a:chOff x="1326228" y="2351948"/>
            <a:chExt cx="1569897" cy="5063068"/>
          </a:xfrm>
          <a:solidFill>
            <a:schemeClr val="bg1"/>
          </a:solidFill>
        </p:grpSpPr>
        <p:sp>
          <p:nvSpPr>
            <p:cNvPr id="61" name="任意多边形 60"/>
            <p:cNvSpPr/>
            <p:nvPr/>
          </p:nvSpPr>
          <p:spPr>
            <a:xfrm>
              <a:off x="2086501" y="2351948"/>
              <a:ext cx="809624" cy="5063067"/>
            </a:xfrm>
            <a:custGeom>
              <a:avLst/>
              <a:gdLst>
                <a:gd name="connsiteX0" fmla="*/ 0 w 809624"/>
                <a:gd name="connsiteY0" fmla="*/ 0 h 5063067"/>
                <a:gd name="connsiteX1" fmla="*/ 662866 w 809624"/>
                <a:gd name="connsiteY1" fmla="*/ 0 h 5063067"/>
                <a:gd name="connsiteX2" fmla="*/ 809624 w 809624"/>
                <a:gd name="connsiteY2" fmla="*/ 146758 h 5063067"/>
                <a:gd name="connsiteX3" fmla="*/ 809624 w 809624"/>
                <a:gd name="connsiteY3" fmla="*/ 4916309 h 5063067"/>
                <a:gd name="connsiteX4" fmla="*/ 662866 w 809624"/>
                <a:gd name="connsiteY4" fmla="*/ 5063067 h 5063067"/>
                <a:gd name="connsiteX5" fmla="*/ 0 w 809624"/>
                <a:gd name="connsiteY5" fmla="*/ 5063067 h 5063067"/>
                <a:gd name="connsiteX6" fmla="*/ 0 w 809624"/>
                <a:gd name="connsiteY6" fmla="*/ 0 h 506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9624" h="5063067">
                  <a:moveTo>
                    <a:pt x="0" y="0"/>
                  </a:moveTo>
                  <a:lnTo>
                    <a:pt x="662866" y="0"/>
                  </a:lnTo>
                  <a:cubicBezTo>
                    <a:pt x="743918" y="0"/>
                    <a:pt x="809624" y="65706"/>
                    <a:pt x="809624" y="146758"/>
                  </a:cubicBezTo>
                  <a:lnTo>
                    <a:pt x="809624" y="4916309"/>
                  </a:lnTo>
                  <a:cubicBezTo>
                    <a:pt x="809624" y="4997361"/>
                    <a:pt x="743918" y="5063067"/>
                    <a:pt x="662866" y="5063067"/>
                  </a:cubicBezTo>
                  <a:lnTo>
                    <a:pt x="0" y="506306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任意多边形 61"/>
            <p:cNvSpPr/>
            <p:nvPr/>
          </p:nvSpPr>
          <p:spPr>
            <a:xfrm>
              <a:off x="1326228" y="2351949"/>
              <a:ext cx="782109" cy="5063067"/>
            </a:xfrm>
            <a:custGeom>
              <a:avLst/>
              <a:gdLst>
                <a:gd name="connsiteX0" fmla="*/ 146758 w 782109"/>
                <a:gd name="connsiteY0" fmla="*/ 0 h 5063067"/>
                <a:gd name="connsiteX1" fmla="*/ 782109 w 782109"/>
                <a:gd name="connsiteY1" fmla="*/ 0 h 5063067"/>
                <a:gd name="connsiteX2" fmla="*/ 782109 w 782109"/>
                <a:gd name="connsiteY2" fmla="*/ 5063067 h 5063067"/>
                <a:gd name="connsiteX3" fmla="*/ 146758 w 782109"/>
                <a:gd name="connsiteY3" fmla="*/ 5063067 h 5063067"/>
                <a:gd name="connsiteX4" fmla="*/ 0 w 782109"/>
                <a:gd name="connsiteY4" fmla="*/ 4916309 h 5063067"/>
                <a:gd name="connsiteX5" fmla="*/ 0 w 782109"/>
                <a:gd name="connsiteY5" fmla="*/ 146758 h 5063067"/>
                <a:gd name="connsiteX6" fmla="*/ 146758 w 782109"/>
                <a:gd name="connsiteY6" fmla="*/ 0 h 506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2109" h="5063067">
                  <a:moveTo>
                    <a:pt x="146758" y="0"/>
                  </a:moveTo>
                  <a:lnTo>
                    <a:pt x="782109" y="0"/>
                  </a:lnTo>
                  <a:lnTo>
                    <a:pt x="782109" y="5063067"/>
                  </a:lnTo>
                  <a:lnTo>
                    <a:pt x="146758" y="5063067"/>
                  </a:lnTo>
                  <a:cubicBezTo>
                    <a:pt x="65706" y="5063067"/>
                    <a:pt x="0" y="4997361"/>
                    <a:pt x="0" y="4916309"/>
                  </a:cubicBezTo>
                  <a:lnTo>
                    <a:pt x="0" y="146758"/>
                  </a:lnTo>
                  <a:cubicBezTo>
                    <a:pt x="0" y="65706"/>
                    <a:pt x="65706" y="0"/>
                    <a:pt x="146758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8776971" y="1088207"/>
            <a:ext cx="1569897" cy="5063068"/>
            <a:chOff x="1326228" y="2351948"/>
            <a:chExt cx="1569897" cy="5063068"/>
          </a:xfrm>
        </p:grpSpPr>
        <p:sp>
          <p:nvSpPr>
            <p:cNvPr id="59" name="任意多边形 58"/>
            <p:cNvSpPr/>
            <p:nvPr/>
          </p:nvSpPr>
          <p:spPr>
            <a:xfrm>
              <a:off x="2086501" y="2351948"/>
              <a:ext cx="809624" cy="5063067"/>
            </a:xfrm>
            <a:custGeom>
              <a:avLst/>
              <a:gdLst>
                <a:gd name="connsiteX0" fmla="*/ 0 w 809624"/>
                <a:gd name="connsiteY0" fmla="*/ 0 h 5063067"/>
                <a:gd name="connsiteX1" fmla="*/ 662866 w 809624"/>
                <a:gd name="connsiteY1" fmla="*/ 0 h 5063067"/>
                <a:gd name="connsiteX2" fmla="*/ 809624 w 809624"/>
                <a:gd name="connsiteY2" fmla="*/ 146758 h 5063067"/>
                <a:gd name="connsiteX3" fmla="*/ 809624 w 809624"/>
                <a:gd name="connsiteY3" fmla="*/ 4916309 h 5063067"/>
                <a:gd name="connsiteX4" fmla="*/ 662866 w 809624"/>
                <a:gd name="connsiteY4" fmla="*/ 5063067 h 5063067"/>
                <a:gd name="connsiteX5" fmla="*/ 0 w 809624"/>
                <a:gd name="connsiteY5" fmla="*/ 5063067 h 5063067"/>
                <a:gd name="connsiteX6" fmla="*/ 0 w 809624"/>
                <a:gd name="connsiteY6" fmla="*/ 0 h 506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9624" h="5063067">
                  <a:moveTo>
                    <a:pt x="0" y="0"/>
                  </a:moveTo>
                  <a:lnTo>
                    <a:pt x="662866" y="0"/>
                  </a:lnTo>
                  <a:cubicBezTo>
                    <a:pt x="743918" y="0"/>
                    <a:pt x="809624" y="65706"/>
                    <a:pt x="809624" y="146758"/>
                  </a:cubicBezTo>
                  <a:lnTo>
                    <a:pt x="809624" y="4916309"/>
                  </a:lnTo>
                  <a:cubicBezTo>
                    <a:pt x="809624" y="4997361"/>
                    <a:pt x="743918" y="5063067"/>
                    <a:pt x="662866" y="5063067"/>
                  </a:cubicBezTo>
                  <a:lnTo>
                    <a:pt x="0" y="506306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E2E3E5"/>
                </a:gs>
                <a:gs pos="22000">
                  <a:srgbClr val="EDEDEF"/>
                </a:gs>
              </a:gsLst>
              <a:lin ang="21594000" scaled="0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 59"/>
            <p:cNvSpPr/>
            <p:nvPr/>
          </p:nvSpPr>
          <p:spPr>
            <a:xfrm>
              <a:off x="1326228" y="2351949"/>
              <a:ext cx="782109" cy="5063067"/>
            </a:xfrm>
            <a:custGeom>
              <a:avLst/>
              <a:gdLst>
                <a:gd name="connsiteX0" fmla="*/ 146758 w 782109"/>
                <a:gd name="connsiteY0" fmla="*/ 0 h 5063067"/>
                <a:gd name="connsiteX1" fmla="*/ 782109 w 782109"/>
                <a:gd name="connsiteY1" fmla="*/ 0 h 5063067"/>
                <a:gd name="connsiteX2" fmla="*/ 782109 w 782109"/>
                <a:gd name="connsiteY2" fmla="*/ 5063067 h 5063067"/>
                <a:gd name="connsiteX3" fmla="*/ 146758 w 782109"/>
                <a:gd name="connsiteY3" fmla="*/ 5063067 h 5063067"/>
                <a:gd name="connsiteX4" fmla="*/ 0 w 782109"/>
                <a:gd name="connsiteY4" fmla="*/ 4916309 h 5063067"/>
                <a:gd name="connsiteX5" fmla="*/ 0 w 782109"/>
                <a:gd name="connsiteY5" fmla="*/ 146758 h 5063067"/>
                <a:gd name="connsiteX6" fmla="*/ 146758 w 782109"/>
                <a:gd name="connsiteY6" fmla="*/ 0 h 506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2109" h="5063067">
                  <a:moveTo>
                    <a:pt x="146758" y="0"/>
                  </a:moveTo>
                  <a:lnTo>
                    <a:pt x="782109" y="0"/>
                  </a:lnTo>
                  <a:lnTo>
                    <a:pt x="782109" y="5063067"/>
                  </a:lnTo>
                  <a:lnTo>
                    <a:pt x="146758" y="5063067"/>
                  </a:lnTo>
                  <a:cubicBezTo>
                    <a:pt x="65706" y="5063067"/>
                    <a:pt x="0" y="4997361"/>
                    <a:pt x="0" y="4916309"/>
                  </a:cubicBezTo>
                  <a:lnTo>
                    <a:pt x="0" y="146758"/>
                  </a:lnTo>
                  <a:cubicBezTo>
                    <a:pt x="0" y="65706"/>
                    <a:pt x="65706" y="0"/>
                    <a:pt x="146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对角圆角矩形 15"/>
          <p:cNvSpPr/>
          <p:nvPr/>
        </p:nvSpPr>
        <p:spPr>
          <a:xfrm>
            <a:off x="8770291" y="1093966"/>
            <a:ext cx="661358" cy="1500996"/>
          </a:xfrm>
          <a:prstGeom prst="round2DiagRect">
            <a:avLst>
              <a:gd name="adj1" fmla="val 22754"/>
              <a:gd name="adj2" fmla="val 0"/>
            </a:avLst>
          </a:prstGeom>
          <a:gradFill>
            <a:gsLst>
              <a:gs pos="12000">
                <a:srgbClr val="B2D136"/>
              </a:gs>
              <a:gs pos="70000">
                <a:srgbClr val="62BB47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9816442" y="1828933"/>
            <a:ext cx="270296" cy="270296"/>
            <a:chOff x="7850986" y="1742534"/>
            <a:chExt cx="270296" cy="270296"/>
          </a:xfrm>
          <a:scene3d>
            <a:camera prst="orthographicFront">
              <a:rot lat="0" lon="19800000" rev="0"/>
            </a:camera>
            <a:lightRig rig="threePt" dir="t"/>
          </a:scene3d>
        </p:grpSpPr>
        <p:sp>
          <p:nvSpPr>
            <p:cNvPr id="24" name="椭圆 23"/>
            <p:cNvSpPr/>
            <p:nvPr/>
          </p:nvSpPr>
          <p:spPr>
            <a:xfrm>
              <a:off x="7850986" y="1742534"/>
              <a:ext cx="270296" cy="270296"/>
            </a:xfrm>
            <a:prstGeom prst="ellipse">
              <a:avLst/>
            </a:prstGeom>
            <a:solidFill>
              <a:srgbClr val="62BB47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flipV="1">
              <a:off x="7907015" y="1837528"/>
              <a:ext cx="158239" cy="136414"/>
            </a:xfrm>
            <a:prstGeom prst="triangle">
              <a:avLst/>
            </a:prstGeom>
            <a:solidFill>
              <a:srgbClr val="62BB47"/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439627" y="1841125"/>
            <a:ext cx="270296" cy="270296"/>
            <a:chOff x="7636719" y="1754245"/>
            <a:chExt cx="270296" cy="270296"/>
          </a:xfrm>
          <a:scene3d>
            <a:camera prst="orthographicFront">
              <a:rot lat="0" lon="19800000" rev="0"/>
            </a:camera>
            <a:lightRig rig="threePt" dir="t"/>
          </a:scene3d>
        </p:grpSpPr>
        <p:sp>
          <p:nvSpPr>
            <p:cNvPr id="19" name="椭圆 18"/>
            <p:cNvSpPr/>
            <p:nvPr/>
          </p:nvSpPr>
          <p:spPr>
            <a:xfrm>
              <a:off x="7636719" y="1754245"/>
              <a:ext cx="270296" cy="270296"/>
            </a:xfrm>
            <a:prstGeom prst="ellipse">
              <a:avLst/>
            </a:prstGeom>
            <a:solidFill>
              <a:srgbClr val="04ABED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flipV="1">
              <a:off x="7692747" y="1837528"/>
              <a:ext cx="158239" cy="136414"/>
            </a:xfrm>
            <a:prstGeom prst="triangle">
              <a:avLst/>
            </a:prstGeom>
            <a:solidFill>
              <a:srgbClr val="04ABED"/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172540" y="1841125"/>
            <a:ext cx="270296" cy="270296"/>
            <a:chOff x="7636719" y="1754245"/>
            <a:chExt cx="270296" cy="270296"/>
          </a:xfrm>
          <a:scene3d>
            <a:camera prst="orthographicFront">
              <a:rot lat="0" lon="19800000" rev="0"/>
            </a:camera>
            <a:lightRig rig="threePt" dir="t"/>
          </a:scene3d>
        </p:grpSpPr>
        <p:sp>
          <p:nvSpPr>
            <p:cNvPr id="31" name="椭圆 30"/>
            <p:cNvSpPr/>
            <p:nvPr/>
          </p:nvSpPr>
          <p:spPr>
            <a:xfrm>
              <a:off x="7636719" y="1754245"/>
              <a:ext cx="270296" cy="270296"/>
            </a:xfrm>
            <a:prstGeom prst="ellipse">
              <a:avLst/>
            </a:prstGeom>
            <a:solidFill>
              <a:srgbClr val="F47321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31"/>
            <p:cNvSpPr/>
            <p:nvPr/>
          </p:nvSpPr>
          <p:spPr>
            <a:xfrm flipV="1">
              <a:off x="7692747" y="1837528"/>
              <a:ext cx="158239" cy="136414"/>
            </a:xfrm>
            <a:prstGeom prst="triangle">
              <a:avLst/>
            </a:prstGeom>
            <a:solidFill>
              <a:srgbClr val="F79417"/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8" name="矩形 77"/>
          <p:cNvSpPr/>
          <p:nvPr/>
        </p:nvSpPr>
        <p:spPr>
          <a:xfrm>
            <a:off x="2089913" y="1234300"/>
            <a:ext cx="734496" cy="338554"/>
          </a:xfrm>
          <a:prstGeom prst="rect">
            <a:avLst/>
          </a:prstGeom>
          <a:scene3d>
            <a:camera prst="orthographicFront">
              <a:rot lat="0" lon="1800000" rev="0"/>
            </a:camera>
            <a:lightRig rig="threePt" dir="t"/>
          </a:scene3d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汉仪特细等线简" panose="02010604000101010101" pitchFamily="2" charset="-122"/>
                <a:ea typeface="汉仪特细等线简" panose="02010604000101010101" pitchFamily="2" charset="-122"/>
              </a:rPr>
              <a:t>Project</a:t>
            </a:r>
            <a:endParaRPr lang="zh-CN" altLang="en-US" sz="1600" dirty="0">
              <a:solidFill>
                <a:schemeClr val="bg1"/>
              </a:solidFill>
              <a:latin typeface="汉仪特细等线简" panose="02010604000101010101" pitchFamily="2" charset="-122"/>
              <a:ea typeface="汉仪特细等线简" panose="02010604000101010101" pitchFamily="2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8729108" y="1234300"/>
            <a:ext cx="734496" cy="338554"/>
          </a:xfrm>
          <a:prstGeom prst="rect">
            <a:avLst/>
          </a:prstGeom>
          <a:scene3d>
            <a:camera prst="orthographicFront">
              <a:rot lat="0" lon="1800000" rev="0"/>
            </a:camera>
            <a:lightRig rig="threePt" dir="t"/>
          </a:scene3d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汉仪特细等线简" panose="02010604000101010101" pitchFamily="2" charset="-122"/>
                <a:ea typeface="汉仪特细等线简" panose="02010604000101010101" pitchFamily="2" charset="-122"/>
              </a:rPr>
              <a:t>Project</a:t>
            </a:r>
            <a:endParaRPr lang="zh-CN" altLang="en-US" sz="1600" dirty="0">
              <a:solidFill>
                <a:schemeClr val="bg1"/>
              </a:solidFill>
              <a:latin typeface="汉仪特细等线简" panose="02010604000101010101" pitchFamily="2" charset="-122"/>
              <a:ea typeface="汉仪特细等线简" panose="02010604000101010101" pitchFamily="2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342269" y="1234300"/>
            <a:ext cx="734496" cy="338554"/>
          </a:xfrm>
          <a:prstGeom prst="rect">
            <a:avLst/>
          </a:prstGeom>
          <a:scene3d>
            <a:camera prst="orthographicFront">
              <a:rot lat="0" lon="1800000" rev="0"/>
            </a:camera>
            <a:lightRig rig="threePt" dir="t"/>
          </a:scene3d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汉仪特细等线简" panose="02010604000101010101" pitchFamily="2" charset="-122"/>
                <a:ea typeface="汉仪特细等线简" panose="02010604000101010101" pitchFamily="2" charset="-122"/>
              </a:rPr>
              <a:t>Project</a:t>
            </a:r>
            <a:endParaRPr lang="zh-CN" altLang="en-US" sz="1600" dirty="0">
              <a:solidFill>
                <a:schemeClr val="bg1"/>
              </a:solidFill>
              <a:latin typeface="汉仪特细等线简" panose="02010604000101010101" pitchFamily="2" charset="-122"/>
              <a:ea typeface="汉仪特细等线简" panose="02010604000101010101" pitchFamily="2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2090333" y="1476572"/>
            <a:ext cx="726481" cy="1015663"/>
          </a:xfrm>
          <a:prstGeom prst="rect">
            <a:avLst/>
          </a:prstGeom>
          <a:noFill/>
          <a:scene3d>
            <a:camera prst="orthographicFront">
              <a:rot lat="0" lon="1800000" rev="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zh-CN" sz="6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5366483" y="1476572"/>
            <a:ext cx="667170" cy="1015663"/>
          </a:xfrm>
          <a:prstGeom prst="rect">
            <a:avLst/>
          </a:prstGeom>
          <a:noFill/>
          <a:scene3d>
            <a:camera prst="orthographicFront">
              <a:rot lat="0" lon="1800000" rev="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zh-CN" sz="6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8737445" y="1476572"/>
            <a:ext cx="699230" cy="1015663"/>
          </a:xfrm>
          <a:prstGeom prst="rect">
            <a:avLst/>
          </a:prstGeom>
          <a:noFill/>
          <a:scene3d>
            <a:camera prst="orthographicFront">
              <a:rot lat="0" lon="1800000" rev="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zh-CN" sz="6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260962" y="3247128"/>
            <a:ext cx="224624" cy="2308324"/>
          </a:xfrm>
          <a:prstGeom prst="rect">
            <a:avLst/>
          </a:prstGeom>
          <a:noFill/>
          <a:scene3d>
            <a:camera prst="orthographicFront">
              <a:rot lat="0" lon="19799985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5A44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2400" dirty="0">
              <a:solidFill>
                <a:srgbClr val="F5A44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2901508" y="4028587"/>
            <a:ext cx="818369" cy="540404"/>
          </a:xfrm>
          <a:prstGeom prst="rect">
            <a:avLst/>
          </a:prstGeom>
          <a:noFill/>
          <a:scene3d>
            <a:camera prst="orthographicFront">
              <a:rot lat="0" lon="19799985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在此输入您要什么的内容我是装饰性内容</a:t>
            </a:r>
            <a:r>
              <a:rPr lang="zh-CN" altLang="en-US" sz="5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在此输入您要什么的内容我是装饰性</a:t>
            </a:r>
            <a:r>
              <a:rPr lang="zh-CN" altLang="en-US" sz="5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5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5525343" y="3247128"/>
            <a:ext cx="217487" cy="2308324"/>
          </a:xfrm>
          <a:prstGeom prst="rect">
            <a:avLst/>
          </a:prstGeom>
          <a:noFill/>
          <a:scene3d>
            <a:camera prst="orthographicFront">
              <a:rot lat="0" lon="19799971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4ABE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2400" dirty="0">
              <a:solidFill>
                <a:srgbClr val="04ABE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6142970" y="4028587"/>
            <a:ext cx="818369" cy="540404"/>
          </a:xfrm>
          <a:prstGeom prst="rect">
            <a:avLst/>
          </a:prstGeom>
          <a:noFill/>
          <a:scene3d>
            <a:camera prst="orthographicFront">
              <a:rot lat="0" lon="19799971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在此输入您要什么的内容我是装饰性内容</a:t>
            </a:r>
            <a:r>
              <a:rPr lang="zh-CN" altLang="en-US" sz="5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在此输入您要什么的内容我是装饰性</a:t>
            </a:r>
            <a:r>
              <a:rPr lang="zh-CN" altLang="en-US" sz="5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5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8895475" y="3247128"/>
            <a:ext cx="171639" cy="2308324"/>
          </a:xfrm>
          <a:prstGeom prst="rect">
            <a:avLst/>
          </a:prstGeom>
          <a:noFill/>
          <a:scene3d>
            <a:camera prst="orthographicFront">
              <a:rot lat="0" lon="19799971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62BB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2400" dirty="0">
              <a:solidFill>
                <a:srgbClr val="62BB4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9546166" y="4028587"/>
            <a:ext cx="818369" cy="540404"/>
          </a:xfrm>
          <a:prstGeom prst="rect">
            <a:avLst/>
          </a:prstGeom>
          <a:noFill/>
          <a:scene3d>
            <a:camera prst="orthographicFront">
              <a:rot lat="0" lon="19799971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在此输入您要什么的内容我是装饰性内容</a:t>
            </a:r>
            <a:r>
              <a:rPr lang="zh-CN" altLang="en-US" sz="5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在此输入您要什么的内容我是装饰性</a:t>
            </a:r>
            <a:r>
              <a:rPr lang="zh-CN" altLang="en-US" sz="5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5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9624219" y="4718578"/>
            <a:ext cx="642169" cy="635264"/>
            <a:chOff x="7045325" y="4370388"/>
            <a:chExt cx="1033463" cy="1022351"/>
          </a:xfrm>
          <a:solidFill>
            <a:srgbClr val="62BB47"/>
          </a:solidFill>
          <a:effectLst>
            <a:reflection blurRad="6350" stA="50000" endA="300" endPos="55500" dist="101600" dir="5400000" sy="-100000" algn="bl" rotWithShape="0"/>
          </a:effectLst>
          <a:scene3d>
            <a:camera prst="orthographicFront">
              <a:rot lat="0" lon="19799968" rev="0"/>
            </a:camera>
            <a:lightRig rig="threePt" dir="t"/>
          </a:scene3d>
        </p:grpSpPr>
        <p:sp>
          <p:nvSpPr>
            <p:cNvPr id="99" name="Rectangle 5"/>
            <p:cNvSpPr>
              <a:spLocks noChangeArrowheads="1"/>
            </p:cNvSpPr>
            <p:nvPr/>
          </p:nvSpPr>
          <p:spPr bwMode="auto">
            <a:xfrm>
              <a:off x="7143750" y="4716463"/>
              <a:ext cx="904875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Rectangle 6"/>
            <p:cNvSpPr>
              <a:spLocks noChangeArrowheads="1"/>
            </p:cNvSpPr>
            <p:nvPr/>
          </p:nvSpPr>
          <p:spPr bwMode="auto">
            <a:xfrm>
              <a:off x="7143750" y="5035551"/>
              <a:ext cx="904875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7"/>
            <p:cNvSpPr>
              <a:spLocks/>
            </p:cNvSpPr>
            <p:nvPr/>
          </p:nvSpPr>
          <p:spPr bwMode="auto">
            <a:xfrm>
              <a:off x="7045325" y="4370388"/>
              <a:ext cx="177800" cy="134938"/>
            </a:xfrm>
            <a:custGeom>
              <a:avLst/>
              <a:gdLst>
                <a:gd name="T0" fmla="*/ 6 w 47"/>
                <a:gd name="T1" fmla="*/ 36 h 36"/>
                <a:gd name="T2" fmla="*/ 1 w 47"/>
                <a:gd name="T3" fmla="*/ 34 h 36"/>
                <a:gd name="T4" fmla="*/ 1 w 47"/>
                <a:gd name="T5" fmla="*/ 28 h 36"/>
                <a:gd name="T6" fmla="*/ 20 w 47"/>
                <a:gd name="T7" fmla="*/ 2 h 36"/>
                <a:gd name="T8" fmla="*/ 24 w 47"/>
                <a:gd name="T9" fmla="*/ 0 h 36"/>
                <a:gd name="T10" fmla="*/ 28 w 47"/>
                <a:gd name="T11" fmla="*/ 2 h 36"/>
                <a:gd name="T12" fmla="*/ 46 w 47"/>
                <a:gd name="T13" fmla="*/ 28 h 36"/>
                <a:gd name="T14" fmla="*/ 46 w 47"/>
                <a:gd name="T15" fmla="*/ 34 h 36"/>
                <a:gd name="T16" fmla="*/ 42 w 47"/>
                <a:gd name="T17" fmla="*/ 36 h 36"/>
                <a:gd name="T18" fmla="*/ 6 w 47"/>
                <a:gd name="T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36">
                  <a:moveTo>
                    <a:pt x="6" y="36"/>
                  </a:moveTo>
                  <a:cubicBezTo>
                    <a:pt x="4" y="36"/>
                    <a:pt x="2" y="35"/>
                    <a:pt x="1" y="34"/>
                  </a:cubicBezTo>
                  <a:cubicBezTo>
                    <a:pt x="0" y="32"/>
                    <a:pt x="0" y="30"/>
                    <a:pt x="1" y="28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1" y="1"/>
                    <a:pt x="22" y="0"/>
                    <a:pt x="24" y="0"/>
                  </a:cubicBezTo>
                  <a:cubicBezTo>
                    <a:pt x="25" y="0"/>
                    <a:pt x="27" y="1"/>
                    <a:pt x="28" y="2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7" y="30"/>
                    <a:pt x="47" y="32"/>
                    <a:pt x="46" y="34"/>
                  </a:cubicBezTo>
                  <a:cubicBezTo>
                    <a:pt x="46" y="35"/>
                    <a:pt x="44" y="36"/>
                    <a:pt x="42" y="36"/>
                  </a:cubicBezTo>
                  <a:lnTo>
                    <a:pt x="6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"/>
            <p:cNvSpPr>
              <a:spLocks/>
            </p:cNvSpPr>
            <p:nvPr/>
          </p:nvSpPr>
          <p:spPr bwMode="auto">
            <a:xfrm>
              <a:off x="7616825" y="4437063"/>
              <a:ext cx="150813" cy="180975"/>
            </a:xfrm>
            <a:custGeom>
              <a:avLst/>
              <a:gdLst>
                <a:gd name="T0" fmla="*/ 2 w 40"/>
                <a:gd name="T1" fmla="*/ 32 h 48"/>
                <a:gd name="T2" fmla="*/ 0 w 40"/>
                <a:gd name="T3" fmla="*/ 27 h 48"/>
                <a:gd name="T4" fmla="*/ 4 w 40"/>
                <a:gd name="T5" fmla="*/ 22 h 48"/>
                <a:gd name="T6" fmla="*/ 34 w 40"/>
                <a:gd name="T7" fmla="*/ 1 h 48"/>
                <a:gd name="T8" fmla="*/ 38 w 40"/>
                <a:gd name="T9" fmla="*/ 0 h 48"/>
                <a:gd name="T10" fmla="*/ 39 w 40"/>
                <a:gd name="T11" fmla="*/ 4 h 48"/>
                <a:gd name="T12" fmla="*/ 36 w 40"/>
                <a:gd name="T13" fmla="*/ 40 h 48"/>
                <a:gd name="T14" fmla="*/ 33 w 40"/>
                <a:gd name="T15" fmla="*/ 46 h 48"/>
                <a:gd name="T16" fmla="*/ 28 w 40"/>
                <a:gd name="T17" fmla="*/ 47 h 48"/>
                <a:gd name="T18" fmla="*/ 2 w 40"/>
                <a:gd name="T1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8">
                  <a:moveTo>
                    <a:pt x="2" y="32"/>
                  </a:moveTo>
                  <a:cubicBezTo>
                    <a:pt x="0" y="31"/>
                    <a:pt x="0" y="29"/>
                    <a:pt x="0" y="27"/>
                  </a:cubicBezTo>
                  <a:cubicBezTo>
                    <a:pt x="1" y="25"/>
                    <a:pt x="2" y="23"/>
                    <a:pt x="4" y="22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5" y="0"/>
                    <a:pt x="37" y="0"/>
                    <a:pt x="38" y="0"/>
                  </a:cubicBezTo>
                  <a:cubicBezTo>
                    <a:pt x="39" y="1"/>
                    <a:pt x="40" y="2"/>
                    <a:pt x="39" y="4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2"/>
                    <a:pt x="34" y="45"/>
                    <a:pt x="33" y="46"/>
                  </a:cubicBezTo>
                  <a:cubicBezTo>
                    <a:pt x="31" y="47"/>
                    <a:pt x="29" y="48"/>
                    <a:pt x="28" y="47"/>
                  </a:cubicBezTo>
                  <a:lnTo>
                    <a:pt x="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9"/>
            <p:cNvSpPr>
              <a:spLocks/>
            </p:cNvSpPr>
            <p:nvPr/>
          </p:nvSpPr>
          <p:spPr bwMode="auto">
            <a:xfrm>
              <a:off x="7904163" y="4618038"/>
              <a:ext cx="166688" cy="173038"/>
            </a:xfrm>
            <a:custGeom>
              <a:avLst/>
              <a:gdLst>
                <a:gd name="T0" fmla="*/ 2 w 44"/>
                <a:gd name="T1" fmla="*/ 26 h 46"/>
                <a:gd name="T2" fmla="*/ 1 w 44"/>
                <a:gd name="T3" fmla="*/ 21 h 46"/>
                <a:gd name="T4" fmla="*/ 5 w 44"/>
                <a:gd name="T5" fmla="*/ 16 h 46"/>
                <a:gd name="T6" fmla="*/ 39 w 44"/>
                <a:gd name="T7" fmla="*/ 1 h 46"/>
                <a:gd name="T8" fmla="*/ 43 w 44"/>
                <a:gd name="T9" fmla="*/ 1 h 46"/>
                <a:gd name="T10" fmla="*/ 44 w 44"/>
                <a:gd name="T11" fmla="*/ 5 h 46"/>
                <a:gd name="T12" fmla="*/ 34 w 44"/>
                <a:gd name="T13" fmla="*/ 40 h 46"/>
                <a:gd name="T14" fmla="*/ 30 w 44"/>
                <a:gd name="T15" fmla="*/ 45 h 46"/>
                <a:gd name="T16" fmla="*/ 25 w 44"/>
                <a:gd name="T17" fmla="*/ 45 h 46"/>
                <a:gd name="T18" fmla="*/ 2 w 44"/>
                <a:gd name="T19" fmla="*/ 2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6">
                  <a:moveTo>
                    <a:pt x="2" y="26"/>
                  </a:moveTo>
                  <a:cubicBezTo>
                    <a:pt x="1" y="25"/>
                    <a:pt x="0" y="23"/>
                    <a:pt x="1" y="21"/>
                  </a:cubicBezTo>
                  <a:cubicBezTo>
                    <a:pt x="2" y="19"/>
                    <a:pt x="4" y="17"/>
                    <a:pt x="5" y="16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40" y="0"/>
                    <a:pt x="42" y="0"/>
                    <a:pt x="43" y="1"/>
                  </a:cubicBezTo>
                  <a:cubicBezTo>
                    <a:pt x="44" y="2"/>
                    <a:pt x="44" y="4"/>
                    <a:pt x="44" y="5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3" y="42"/>
                    <a:pt x="31" y="44"/>
                    <a:pt x="30" y="45"/>
                  </a:cubicBezTo>
                  <a:cubicBezTo>
                    <a:pt x="28" y="46"/>
                    <a:pt x="26" y="46"/>
                    <a:pt x="25" y="45"/>
                  </a:cubicBezTo>
                  <a:lnTo>
                    <a:pt x="2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"/>
            <p:cNvSpPr>
              <a:spLocks/>
            </p:cNvSpPr>
            <p:nvPr/>
          </p:nvSpPr>
          <p:spPr bwMode="auto">
            <a:xfrm>
              <a:off x="7900988" y="4933951"/>
              <a:ext cx="177800" cy="158750"/>
            </a:xfrm>
            <a:custGeom>
              <a:avLst/>
              <a:gdLst>
                <a:gd name="T0" fmla="*/ 1 w 47"/>
                <a:gd name="T1" fmla="*/ 16 h 42"/>
                <a:gd name="T2" fmla="*/ 1 w 47"/>
                <a:gd name="T3" fmla="*/ 11 h 42"/>
                <a:gd name="T4" fmla="*/ 6 w 47"/>
                <a:gd name="T5" fmla="*/ 8 h 42"/>
                <a:gd name="T6" fmla="*/ 42 w 47"/>
                <a:gd name="T7" fmla="*/ 0 h 42"/>
                <a:gd name="T8" fmla="*/ 46 w 47"/>
                <a:gd name="T9" fmla="*/ 2 h 42"/>
                <a:gd name="T10" fmla="*/ 46 w 47"/>
                <a:gd name="T11" fmla="*/ 6 h 42"/>
                <a:gd name="T12" fmla="*/ 28 w 47"/>
                <a:gd name="T13" fmla="*/ 38 h 42"/>
                <a:gd name="T14" fmla="*/ 23 w 47"/>
                <a:gd name="T15" fmla="*/ 42 h 42"/>
                <a:gd name="T16" fmla="*/ 19 w 47"/>
                <a:gd name="T17" fmla="*/ 41 h 42"/>
                <a:gd name="T18" fmla="*/ 1 w 47"/>
                <a:gd name="T1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2">
                  <a:moveTo>
                    <a:pt x="1" y="16"/>
                  </a:moveTo>
                  <a:cubicBezTo>
                    <a:pt x="0" y="15"/>
                    <a:pt x="0" y="13"/>
                    <a:pt x="1" y="11"/>
                  </a:cubicBezTo>
                  <a:cubicBezTo>
                    <a:pt x="2" y="9"/>
                    <a:pt x="4" y="8"/>
                    <a:pt x="6" y="8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0"/>
                    <a:pt x="46" y="2"/>
                  </a:cubicBezTo>
                  <a:cubicBezTo>
                    <a:pt x="47" y="3"/>
                    <a:pt x="47" y="4"/>
                    <a:pt x="46" y="6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9"/>
                    <a:pt x="25" y="41"/>
                    <a:pt x="23" y="42"/>
                  </a:cubicBezTo>
                  <a:cubicBezTo>
                    <a:pt x="21" y="42"/>
                    <a:pt x="19" y="42"/>
                    <a:pt x="19" y="41"/>
                  </a:cubicBezTo>
                  <a:lnTo>
                    <a:pt x="1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1"/>
            <p:cNvSpPr>
              <a:spLocks/>
            </p:cNvSpPr>
            <p:nvPr/>
          </p:nvSpPr>
          <p:spPr bwMode="auto">
            <a:xfrm>
              <a:off x="7931150" y="5216526"/>
              <a:ext cx="136525" cy="176213"/>
            </a:xfrm>
            <a:custGeom>
              <a:avLst/>
              <a:gdLst>
                <a:gd name="T0" fmla="*/ 0 w 36"/>
                <a:gd name="T1" fmla="*/ 6 h 47"/>
                <a:gd name="T2" fmla="*/ 2 w 36"/>
                <a:gd name="T3" fmla="*/ 1 h 47"/>
                <a:gd name="T4" fmla="*/ 7 w 36"/>
                <a:gd name="T5" fmla="*/ 2 h 47"/>
                <a:gd name="T6" fmla="*/ 34 w 36"/>
                <a:gd name="T7" fmla="*/ 20 h 47"/>
                <a:gd name="T8" fmla="*/ 36 w 36"/>
                <a:gd name="T9" fmla="*/ 24 h 47"/>
                <a:gd name="T10" fmla="*/ 34 w 36"/>
                <a:gd name="T11" fmla="*/ 28 h 47"/>
                <a:gd name="T12" fmla="*/ 7 w 36"/>
                <a:gd name="T13" fmla="*/ 46 h 47"/>
                <a:gd name="T14" fmla="*/ 2 w 36"/>
                <a:gd name="T15" fmla="*/ 47 h 47"/>
                <a:gd name="T16" fmla="*/ 0 w 36"/>
                <a:gd name="T17" fmla="*/ 42 h 47"/>
                <a:gd name="T18" fmla="*/ 0 w 36"/>
                <a:gd name="T19" fmla="*/ 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47">
                  <a:moveTo>
                    <a:pt x="0" y="6"/>
                  </a:moveTo>
                  <a:cubicBezTo>
                    <a:pt x="0" y="4"/>
                    <a:pt x="1" y="2"/>
                    <a:pt x="2" y="1"/>
                  </a:cubicBezTo>
                  <a:cubicBezTo>
                    <a:pt x="4" y="0"/>
                    <a:pt x="6" y="1"/>
                    <a:pt x="7" y="2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5" y="21"/>
                    <a:pt x="36" y="22"/>
                    <a:pt x="36" y="24"/>
                  </a:cubicBezTo>
                  <a:cubicBezTo>
                    <a:pt x="36" y="26"/>
                    <a:pt x="35" y="27"/>
                    <a:pt x="34" y="28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7"/>
                    <a:pt x="4" y="47"/>
                    <a:pt x="2" y="47"/>
                  </a:cubicBezTo>
                  <a:cubicBezTo>
                    <a:pt x="1" y="46"/>
                    <a:pt x="0" y="44"/>
                    <a:pt x="0" y="42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2"/>
            <p:cNvSpPr>
              <a:spLocks/>
            </p:cNvSpPr>
            <p:nvPr/>
          </p:nvSpPr>
          <p:spPr bwMode="auto">
            <a:xfrm>
              <a:off x="7143750" y="4527551"/>
              <a:ext cx="571500" cy="771525"/>
            </a:xfrm>
            <a:custGeom>
              <a:avLst/>
              <a:gdLst>
                <a:gd name="T0" fmla="*/ 16 w 360"/>
                <a:gd name="T1" fmla="*/ 486 h 486"/>
                <a:gd name="T2" fmla="*/ 0 w 360"/>
                <a:gd name="T3" fmla="*/ 481 h 486"/>
                <a:gd name="T4" fmla="*/ 78 w 360"/>
                <a:gd name="T5" fmla="*/ 114 h 486"/>
                <a:gd name="T6" fmla="*/ 143 w 360"/>
                <a:gd name="T7" fmla="*/ 218 h 486"/>
                <a:gd name="T8" fmla="*/ 200 w 360"/>
                <a:gd name="T9" fmla="*/ 17 h 486"/>
                <a:gd name="T10" fmla="*/ 279 w 360"/>
                <a:gd name="T11" fmla="*/ 126 h 486"/>
                <a:gd name="T12" fmla="*/ 346 w 360"/>
                <a:gd name="T13" fmla="*/ 0 h 486"/>
                <a:gd name="T14" fmla="*/ 360 w 360"/>
                <a:gd name="T15" fmla="*/ 7 h 486"/>
                <a:gd name="T16" fmla="*/ 281 w 360"/>
                <a:gd name="T17" fmla="*/ 157 h 486"/>
                <a:gd name="T18" fmla="*/ 207 w 360"/>
                <a:gd name="T19" fmla="*/ 55 h 486"/>
                <a:gd name="T20" fmla="*/ 150 w 360"/>
                <a:gd name="T21" fmla="*/ 259 h 486"/>
                <a:gd name="T22" fmla="*/ 86 w 360"/>
                <a:gd name="T23" fmla="*/ 159 h 486"/>
                <a:gd name="T24" fmla="*/ 16 w 360"/>
                <a:gd name="T25" fmla="*/ 486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0" h="486">
                  <a:moveTo>
                    <a:pt x="16" y="486"/>
                  </a:moveTo>
                  <a:lnTo>
                    <a:pt x="0" y="481"/>
                  </a:lnTo>
                  <a:lnTo>
                    <a:pt x="78" y="114"/>
                  </a:lnTo>
                  <a:lnTo>
                    <a:pt x="143" y="218"/>
                  </a:lnTo>
                  <a:lnTo>
                    <a:pt x="200" y="17"/>
                  </a:lnTo>
                  <a:lnTo>
                    <a:pt x="279" y="126"/>
                  </a:lnTo>
                  <a:lnTo>
                    <a:pt x="346" y="0"/>
                  </a:lnTo>
                  <a:lnTo>
                    <a:pt x="360" y="7"/>
                  </a:lnTo>
                  <a:lnTo>
                    <a:pt x="281" y="157"/>
                  </a:lnTo>
                  <a:lnTo>
                    <a:pt x="207" y="55"/>
                  </a:lnTo>
                  <a:lnTo>
                    <a:pt x="150" y="259"/>
                  </a:lnTo>
                  <a:lnTo>
                    <a:pt x="86" y="159"/>
                  </a:lnTo>
                  <a:lnTo>
                    <a:pt x="16" y="4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3"/>
            <p:cNvSpPr>
              <a:spLocks/>
            </p:cNvSpPr>
            <p:nvPr/>
          </p:nvSpPr>
          <p:spPr bwMode="auto">
            <a:xfrm>
              <a:off x="7124700" y="4727576"/>
              <a:ext cx="852488" cy="593725"/>
            </a:xfrm>
            <a:custGeom>
              <a:avLst/>
              <a:gdLst>
                <a:gd name="T0" fmla="*/ 14 w 537"/>
                <a:gd name="T1" fmla="*/ 374 h 374"/>
                <a:gd name="T2" fmla="*/ 0 w 537"/>
                <a:gd name="T3" fmla="*/ 367 h 374"/>
                <a:gd name="T4" fmla="*/ 126 w 537"/>
                <a:gd name="T5" fmla="*/ 178 h 374"/>
                <a:gd name="T6" fmla="*/ 195 w 537"/>
                <a:gd name="T7" fmla="*/ 232 h 374"/>
                <a:gd name="T8" fmla="*/ 351 w 537"/>
                <a:gd name="T9" fmla="*/ 71 h 374"/>
                <a:gd name="T10" fmla="*/ 408 w 537"/>
                <a:gd name="T11" fmla="*/ 133 h 374"/>
                <a:gd name="T12" fmla="*/ 525 w 537"/>
                <a:gd name="T13" fmla="*/ 0 h 374"/>
                <a:gd name="T14" fmla="*/ 537 w 537"/>
                <a:gd name="T15" fmla="*/ 9 h 374"/>
                <a:gd name="T16" fmla="*/ 408 w 537"/>
                <a:gd name="T17" fmla="*/ 159 h 374"/>
                <a:gd name="T18" fmla="*/ 351 w 537"/>
                <a:gd name="T19" fmla="*/ 95 h 374"/>
                <a:gd name="T20" fmla="*/ 198 w 537"/>
                <a:gd name="T21" fmla="*/ 253 h 374"/>
                <a:gd name="T22" fmla="*/ 129 w 537"/>
                <a:gd name="T23" fmla="*/ 201 h 374"/>
                <a:gd name="T24" fmla="*/ 14 w 537"/>
                <a:gd name="T25" fmla="*/ 374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7" h="374">
                  <a:moveTo>
                    <a:pt x="14" y="374"/>
                  </a:moveTo>
                  <a:lnTo>
                    <a:pt x="0" y="367"/>
                  </a:lnTo>
                  <a:lnTo>
                    <a:pt x="126" y="178"/>
                  </a:lnTo>
                  <a:lnTo>
                    <a:pt x="195" y="232"/>
                  </a:lnTo>
                  <a:lnTo>
                    <a:pt x="351" y="71"/>
                  </a:lnTo>
                  <a:lnTo>
                    <a:pt x="408" y="133"/>
                  </a:lnTo>
                  <a:lnTo>
                    <a:pt x="525" y="0"/>
                  </a:lnTo>
                  <a:lnTo>
                    <a:pt x="537" y="9"/>
                  </a:lnTo>
                  <a:lnTo>
                    <a:pt x="408" y="159"/>
                  </a:lnTo>
                  <a:lnTo>
                    <a:pt x="351" y="95"/>
                  </a:lnTo>
                  <a:lnTo>
                    <a:pt x="198" y="253"/>
                  </a:lnTo>
                  <a:lnTo>
                    <a:pt x="129" y="201"/>
                  </a:lnTo>
                  <a:lnTo>
                    <a:pt x="14" y="3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4"/>
            <p:cNvSpPr>
              <a:spLocks/>
            </p:cNvSpPr>
            <p:nvPr/>
          </p:nvSpPr>
          <p:spPr bwMode="auto">
            <a:xfrm>
              <a:off x="7119938" y="4991101"/>
              <a:ext cx="871538" cy="327025"/>
            </a:xfrm>
            <a:custGeom>
              <a:avLst/>
              <a:gdLst>
                <a:gd name="T0" fmla="*/ 8 w 549"/>
                <a:gd name="T1" fmla="*/ 206 h 206"/>
                <a:gd name="T2" fmla="*/ 0 w 549"/>
                <a:gd name="T3" fmla="*/ 192 h 206"/>
                <a:gd name="T4" fmla="*/ 127 w 549"/>
                <a:gd name="T5" fmla="*/ 123 h 206"/>
                <a:gd name="T6" fmla="*/ 184 w 549"/>
                <a:gd name="T7" fmla="*/ 168 h 206"/>
                <a:gd name="T8" fmla="*/ 315 w 549"/>
                <a:gd name="T9" fmla="*/ 66 h 206"/>
                <a:gd name="T10" fmla="*/ 368 w 549"/>
                <a:gd name="T11" fmla="*/ 116 h 206"/>
                <a:gd name="T12" fmla="*/ 540 w 549"/>
                <a:gd name="T13" fmla="*/ 0 h 206"/>
                <a:gd name="T14" fmla="*/ 549 w 549"/>
                <a:gd name="T15" fmla="*/ 14 h 206"/>
                <a:gd name="T16" fmla="*/ 368 w 549"/>
                <a:gd name="T17" fmla="*/ 137 h 206"/>
                <a:gd name="T18" fmla="*/ 313 w 549"/>
                <a:gd name="T19" fmla="*/ 87 h 206"/>
                <a:gd name="T20" fmla="*/ 184 w 549"/>
                <a:gd name="T21" fmla="*/ 189 h 206"/>
                <a:gd name="T22" fmla="*/ 127 w 549"/>
                <a:gd name="T23" fmla="*/ 142 h 206"/>
                <a:gd name="T24" fmla="*/ 8 w 549"/>
                <a:gd name="T2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9" h="206">
                  <a:moveTo>
                    <a:pt x="8" y="206"/>
                  </a:moveTo>
                  <a:lnTo>
                    <a:pt x="0" y="192"/>
                  </a:lnTo>
                  <a:lnTo>
                    <a:pt x="127" y="123"/>
                  </a:lnTo>
                  <a:lnTo>
                    <a:pt x="184" y="168"/>
                  </a:lnTo>
                  <a:lnTo>
                    <a:pt x="315" y="66"/>
                  </a:lnTo>
                  <a:lnTo>
                    <a:pt x="368" y="116"/>
                  </a:lnTo>
                  <a:lnTo>
                    <a:pt x="540" y="0"/>
                  </a:lnTo>
                  <a:lnTo>
                    <a:pt x="549" y="14"/>
                  </a:lnTo>
                  <a:lnTo>
                    <a:pt x="368" y="137"/>
                  </a:lnTo>
                  <a:lnTo>
                    <a:pt x="313" y="87"/>
                  </a:lnTo>
                  <a:lnTo>
                    <a:pt x="184" y="189"/>
                  </a:lnTo>
                  <a:lnTo>
                    <a:pt x="127" y="142"/>
                  </a:lnTo>
                  <a:lnTo>
                    <a:pt x="8" y="2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Rectangle 15"/>
            <p:cNvSpPr>
              <a:spLocks noChangeArrowheads="1"/>
            </p:cNvSpPr>
            <p:nvPr/>
          </p:nvSpPr>
          <p:spPr bwMode="auto">
            <a:xfrm>
              <a:off x="7113588" y="4494213"/>
              <a:ext cx="41275" cy="8207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Rectangle 16"/>
            <p:cNvSpPr>
              <a:spLocks noChangeArrowheads="1"/>
            </p:cNvSpPr>
            <p:nvPr/>
          </p:nvSpPr>
          <p:spPr bwMode="auto">
            <a:xfrm>
              <a:off x="7113588" y="5287963"/>
              <a:ext cx="828675" cy="38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2988603" y="4785163"/>
            <a:ext cx="640196" cy="502095"/>
            <a:chOff x="7094538" y="3497263"/>
            <a:chExt cx="1030288" cy="808038"/>
          </a:xfrm>
          <a:solidFill>
            <a:srgbClr val="F47321"/>
          </a:solidFill>
          <a:effectLst>
            <a:reflection blurRad="6350" stA="50000" endA="300" endPos="55000" dir="5400000" sy="-100000" algn="bl" rotWithShape="0"/>
          </a:effectLst>
          <a:scene3d>
            <a:camera prst="orthographicFront">
              <a:rot lat="0" lon="19799968" rev="0"/>
            </a:camera>
            <a:lightRig rig="threePt" dir="t"/>
          </a:scene3d>
        </p:grpSpPr>
        <p:sp>
          <p:nvSpPr>
            <p:cNvPr id="111" name="Freeform 17"/>
            <p:cNvSpPr>
              <a:spLocks/>
            </p:cNvSpPr>
            <p:nvPr/>
          </p:nvSpPr>
          <p:spPr bwMode="auto">
            <a:xfrm>
              <a:off x="7094538" y="3497263"/>
              <a:ext cx="1030288" cy="357188"/>
            </a:xfrm>
            <a:custGeom>
              <a:avLst/>
              <a:gdLst>
                <a:gd name="T0" fmla="*/ 19 w 272"/>
                <a:gd name="T1" fmla="*/ 95 h 95"/>
                <a:gd name="T2" fmla="*/ 0 w 272"/>
                <a:gd name="T3" fmla="*/ 75 h 95"/>
                <a:gd name="T4" fmla="*/ 272 w 272"/>
                <a:gd name="T5" fmla="*/ 75 h 95"/>
                <a:gd name="T6" fmla="*/ 252 w 272"/>
                <a:gd name="T7" fmla="*/ 95 h 95"/>
                <a:gd name="T8" fmla="*/ 19 w 272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95">
                  <a:moveTo>
                    <a:pt x="19" y="95"/>
                  </a:moveTo>
                  <a:cubicBezTo>
                    <a:pt x="0" y="75"/>
                    <a:pt x="0" y="75"/>
                    <a:pt x="0" y="75"/>
                  </a:cubicBezTo>
                  <a:cubicBezTo>
                    <a:pt x="75" y="0"/>
                    <a:pt x="197" y="0"/>
                    <a:pt x="272" y="75"/>
                  </a:cubicBezTo>
                  <a:cubicBezTo>
                    <a:pt x="252" y="95"/>
                    <a:pt x="252" y="95"/>
                    <a:pt x="252" y="95"/>
                  </a:cubicBezTo>
                  <a:cubicBezTo>
                    <a:pt x="188" y="31"/>
                    <a:pt x="83" y="31"/>
                    <a:pt x="19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8"/>
            <p:cNvSpPr>
              <a:spLocks/>
            </p:cNvSpPr>
            <p:nvPr/>
          </p:nvSpPr>
          <p:spPr bwMode="auto">
            <a:xfrm>
              <a:off x="7231063" y="3708401"/>
              <a:ext cx="757238" cy="280988"/>
            </a:xfrm>
            <a:custGeom>
              <a:avLst/>
              <a:gdLst>
                <a:gd name="T0" fmla="*/ 19 w 200"/>
                <a:gd name="T1" fmla="*/ 75 h 75"/>
                <a:gd name="T2" fmla="*/ 0 w 200"/>
                <a:gd name="T3" fmla="*/ 55 h 75"/>
                <a:gd name="T4" fmla="*/ 200 w 200"/>
                <a:gd name="T5" fmla="*/ 55 h 75"/>
                <a:gd name="T6" fmla="*/ 180 w 200"/>
                <a:gd name="T7" fmla="*/ 75 h 75"/>
                <a:gd name="T8" fmla="*/ 19 w 200"/>
                <a:gd name="T9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0" h="75">
                  <a:moveTo>
                    <a:pt x="19" y="75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55" y="0"/>
                    <a:pt x="145" y="0"/>
                    <a:pt x="200" y="55"/>
                  </a:cubicBezTo>
                  <a:cubicBezTo>
                    <a:pt x="180" y="75"/>
                    <a:pt x="180" y="75"/>
                    <a:pt x="180" y="75"/>
                  </a:cubicBezTo>
                  <a:cubicBezTo>
                    <a:pt x="136" y="30"/>
                    <a:pt x="63" y="30"/>
                    <a:pt x="19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9"/>
            <p:cNvSpPr>
              <a:spLocks/>
            </p:cNvSpPr>
            <p:nvPr/>
          </p:nvSpPr>
          <p:spPr bwMode="auto">
            <a:xfrm>
              <a:off x="7366000" y="3917951"/>
              <a:ext cx="485775" cy="207963"/>
            </a:xfrm>
            <a:custGeom>
              <a:avLst/>
              <a:gdLst>
                <a:gd name="T0" fmla="*/ 19 w 128"/>
                <a:gd name="T1" fmla="*/ 55 h 55"/>
                <a:gd name="T2" fmla="*/ 0 w 128"/>
                <a:gd name="T3" fmla="*/ 35 h 55"/>
                <a:gd name="T4" fmla="*/ 128 w 128"/>
                <a:gd name="T5" fmla="*/ 35 h 55"/>
                <a:gd name="T6" fmla="*/ 108 w 128"/>
                <a:gd name="T7" fmla="*/ 55 h 55"/>
                <a:gd name="T8" fmla="*/ 19 w 128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55">
                  <a:moveTo>
                    <a:pt x="19" y="55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35" y="0"/>
                    <a:pt x="92" y="0"/>
                    <a:pt x="128" y="35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84" y="30"/>
                    <a:pt x="44" y="30"/>
                    <a:pt x="19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20"/>
            <p:cNvSpPr>
              <a:spLocks/>
            </p:cNvSpPr>
            <p:nvPr/>
          </p:nvSpPr>
          <p:spPr bwMode="auto">
            <a:xfrm>
              <a:off x="7526338" y="4140201"/>
              <a:ext cx="166688" cy="165100"/>
            </a:xfrm>
            <a:custGeom>
              <a:avLst/>
              <a:gdLst>
                <a:gd name="T0" fmla="*/ 36 w 44"/>
                <a:gd name="T1" fmla="*/ 36 h 44"/>
                <a:gd name="T2" fmla="*/ 7 w 44"/>
                <a:gd name="T3" fmla="*/ 36 h 44"/>
                <a:gd name="T4" fmla="*/ 7 w 44"/>
                <a:gd name="T5" fmla="*/ 7 h 44"/>
                <a:gd name="T6" fmla="*/ 36 w 44"/>
                <a:gd name="T7" fmla="*/ 7 h 44"/>
                <a:gd name="T8" fmla="*/ 36 w 44"/>
                <a:gd name="T9" fmla="*/ 3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4">
                  <a:moveTo>
                    <a:pt x="36" y="36"/>
                  </a:moveTo>
                  <a:cubicBezTo>
                    <a:pt x="28" y="44"/>
                    <a:pt x="15" y="44"/>
                    <a:pt x="7" y="36"/>
                  </a:cubicBezTo>
                  <a:cubicBezTo>
                    <a:pt x="0" y="28"/>
                    <a:pt x="0" y="15"/>
                    <a:pt x="7" y="7"/>
                  </a:cubicBezTo>
                  <a:cubicBezTo>
                    <a:pt x="15" y="0"/>
                    <a:pt x="28" y="0"/>
                    <a:pt x="36" y="7"/>
                  </a:cubicBezTo>
                  <a:cubicBezTo>
                    <a:pt x="44" y="15"/>
                    <a:pt x="44" y="28"/>
                    <a:pt x="3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243761" y="4718579"/>
            <a:ext cx="605670" cy="635263"/>
            <a:chOff x="7119938" y="1639888"/>
            <a:chExt cx="974725" cy="1022350"/>
          </a:xfrm>
          <a:solidFill>
            <a:srgbClr val="04ABED"/>
          </a:solidFill>
          <a:effectLst>
            <a:reflection blurRad="6350" stA="50000" endA="300" endPos="55500" dist="101600" dir="5400000" sy="-100000" algn="bl" rotWithShape="0"/>
          </a:effectLst>
          <a:scene3d>
            <a:camera prst="orthographicFront">
              <a:rot lat="0" lon="19799968" rev="0"/>
            </a:camera>
            <a:lightRig rig="threePt" dir="t"/>
          </a:scene3d>
        </p:grpSpPr>
        <p:sp>
          <p:nvSpPr>
            <p:cNvPr id="115" name="Freeform 21"/>
            <p:cNvSpPr>
              <a:spLocks/>
            </p:cNvSpPr>
            <p:nvPr/>
          </p:nvSpPr>
          <p:spPr bwMode="auto">
            <a:xfrm>
              <a:off x="7158038" y="2417763"/>
              <a:ext cx="125413" cy="244475"/>
            </a:xfrm>
            <a:custGeom>
              <a:avLst/>
              <a:gdLst>
                <a:gd name="T0" fmla="*/ 33 w 33"/>
                <a:gd name="T1" fmla="*/ 60 h 65"/>
                <a:gd name="T2" fmla="*/ 28 w 33"/>
                <a:gd name="T3" fmla="*/ 65 h 65"/>
                <a:gd name="T4" fmla="*/ 5 w 33"/>
                <a:gd name="T5" fmla="*/ 65 h 65"/>
                <a:gd name="T6" fmla="*/ 0 w 33"/>
                <a:gd name="T7" fmla="*/ 60 h 65"/>
                <a:gd name="T8" fmla="*/ 0 w 33"/>
                <a:gd name="T9" fmla="*/ 6 h 65"/>
                <a:gd name="T10" fmla="*/ 5 w 33"/>
                <a:gd name="T11" fmla="*/ 0 h 65"/>
                <a:gd name="T12" fmla="*/ 28 w 33"/>
                <a:gd name="T13" fmla="*/ 0 h 65"/>
                <a:gd name="T14" fmla="*/ 33 w 33"/>
                <a:gd name="T15" fmla="*/ 6 h 65"/>
                <a:gd name="T16" fmla="*/ 33 w 33"/>
                <a:gd name="T17" fmla="*/ 6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65">
                  <a:moveTo>
                    <a:pt x="33" y="60"/>
                  </a:moveTo>
                  <a:cubicBezTo>
                    <a:pt x="33" y="63"/>
                    <a:pt x="31" y="65"/>
                    <a:pt x="28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2" y="65"/>
                    <a:pt x="0" y="63"/>
                    <a:pt x="0" y="6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6"/>
                  </a:cubicBezTo>
                  <a:lnTo>
                    <a:pt x="33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22"/>
            <p:cNvSpPr>
              <a:spLocks/>
            </p:cNvSpPr>
            <p:nvPr/>
          </p:nvSpPr>
          <p:spPr bwMode="auto">
            <a:xfrm>
              <a:off x="7359650" y="2255838"/>
              <a:ext cx="128588" cy="406400"/>
            </a:xfrm>
            <a:custGeom>
              <a:avLst/>
              <a:gdLst>
                <a:gd name="T0" fmla="*/ 34 w 34"/>
                <a:gd name="T1" fmla="*/ 103 h 108"/>
                <a:gd name="T2" fmla="*/ 28 w 34"/>
                <a:gd name="T3" fmla="*/ 108 h 108"/>
                <a:gd name="T4" fmla="*/ 6 w 34"/>
                <a:gd name="T5" fmla="*/ 108 h 108"/>
                <a:gd name="T6" fmla="*/ 0 w 34"/>
                <a:gd name="T7" fmla="*/ 103 h 108"/>
                <a:gd name="T8" fmla="*/ 0 w 34"/>
                <a:gd name="T9" fmla="*/ 5 h 108"/>
                <a:gd name="T10" fmla="*/ 6 w 34"/>
                <a:gd name="T11" fmla="*/ 0 h 108"/>
                <a:gd name="T12" fmla="*/ 28 w 34"/>
                <a:gd name="T13" fmla="*/ 0 h 108"/>
                <a:gd name="T14" fmla="*/ 34 w 34"/>
                <a:gd name="T15" fmla="*/ 5 h 108"/>
                <a:gd name="T16" fmla="*/ 34 w 34"/>
                <a:gd name="T17" fmla="*/ 10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8">
                  <a:moveTo>
                    <a:pt x="34" y="103"/>
                  </a:moveTo>
                  <a:cubicBezTo>
                    <a:pt x="34" y="106"/>
                    <a:pt x="31" y="108"/>
                    <a:pt x="28" y="108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3" y="108"/>
                    <a:pt x="0" y="106"/>
                    <a:pt x="0" y="10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4" y="2"/>
                    <a:pt x="34" y="5"/>
                  </a:cubicBezTo>
                  <a:lnTo>
                    <a:pt x="34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23"/>
            <p:cNvSpPr>
              <a:spLocks/>
            </p:cNvSpPr>
            <p:nvPr/>
          </p:nvSpPr>
          <p:spPr bwMode="auto">
            <a:xfrm>
              <a:off x="7564438" y="2090738"/>
              <a:ext cx="123825" cy="571500"/>
            </a:xfrm>
            <a:custGeom>
              <a:avLst/>
              <a:gdLst>
                <a:gd name="T0" fmla="*/ 33 w 33"/>
                <a:gd name="T1" fmla="*/ 147 h 152"/>
                <a:gd name="T2" fmla="*/ 28 w 33"/>
                <a:gd name="T3" fmla="*/ 152 h 152"/>
                <a:gd name="T4" fmla="*/ 5 w 33"/>
                <a:gd name="T5" fmla="*/ 152 h 152"/>
                <a:gd name="T6" fmla="*/ 0 w 33"/>
                <a:gd name="T7" fmla="*/ 147 h 152"/>
                <a:gd name="T8" fmla="*/ 0 w 33"/>
                <a:gd name="T9" fmla="*/ 6 h 152"/>
                <a:gd name="T10" fmla="*/ 5 w 33"/>
                <a:gd name="T11" fmla="*/ 0 h 152"/>
                <a:gd name="T12" fmla="*/ 28 w 33"/>
                <a:gd name="T13" fmla="*/ 0 h 152"/>
                <a:gd name="T14" fmla="*/ 33 w 33"/>
                <a:gd name="T15" fmla="*/ 6 h 152"/>
                <a:gd name="T16" fmla="*/ 33 w 33"/>
                <a:gd name="T17" fmla="*/ 14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52">
                  <a:moveTo>
                    <a:pt x="33" y="147"/>
                  </a:moveTo>
                  <a:cubicBezTo>
                    <a:pt x="33" y="150"/>
                    <a:pt x="31" y="152"/>
                    <a:pt x="28" y="152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2" y="152"/>
                    <a:pt x="0" y="150"/>
                    <a:pt x="0" y="14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3"/>
                    <a:pt x="33" y="6"/>
                  </a:cubicBezTo>
                  <a:lnTo>
                    <a:pt x="33" y="1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24"/>
            <p:cNvSpPr>
              <a:spLocks/>
            </p:cNvSpPr>
            <p:nvPr/>
          </p:nvSpPr>
          <p:spPr bwMode="auto">
            <a:xfrm>
              <a:off x="7764463" y="1928813"/>
              <a:ext cx="128588" cy="733425"/>
            </a:xfrm>
            <a:custGeom>
              <a:avLst/>
              <a:gdLst>
                <a:gd name="T0" fmla="*/ 34 w 34"/>
                <a:gd name="T1" fmla="*/ 190 h 195"/>
                <a:gd name="T2" fmla="*/ 28 w 34"/>
                <a:gd name="T3" fmla="*/ 195 h 195"/>
                <a:gd name="T4" fmla="*/ 6 w 34"/>
                <a:gd name="T5" fmla="*/ 195 h 195"/>
                <a:gd name="T6" fmla="*/ 0 w 34"/>
                <a:gd name="T7" fmla="*/ 190 h 195"/>
                <a:gd name="T8" fmla="*/ 0 w 34"/>
                <a:gd name="T9" fmla="*/ 6 h 195"/>
                <a:gd name="T10" fmla="*/ 6 w 34"/>
                <a:gd name="T11" fmla="*/ 0 h 195"/>
                <a:gd name="T12" fmla="*/ 28 w 34"/>
                <a:gd name="T13" fmla="*/ 0 h 195"/>
                <a:gd name="T14" fmla="*/ 34 w 34"/>
                <a:gd name="T15" fmla="*/ 6 h 195"/>
                <a:gd name="T16" fmla="*/ 34 w 34"/>
                <a:gd name="T17" fmla="*/ 19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95">
                  <a:moveTo>
                    <a:pt x="34" y="190"/>
                  </a:moveTo>
                  <a:cubicBezTo>
                    <a:pt x="34" y="193"/>
                    <a:pt x="31" y="195"/>
                    <a:pt x="28" y="195"/>
                  </a:cubicBezTo>
                  <a:cubicBezTo>
                    <a:pt x="6" y="195"/>
                    <a:pt x="6" y="195"/>
                    <a:pt x="6" y="195"/>
                  </a:cubicBezTo>
                  <a:cubicBezTo>
                    <a:pt x="3" y="195"/>
                    <a:pt x="0" y="193"/>
                    <a:pt x="0" y="19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4" y="2"/>
                    <a:pt x="34" y="6"/>
                  </a:cubicBezTo>
                  <a:lnTo>
                    <a:pt x="34" y="1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25"/>
            <p:cNvSpPr>
              <a:spLocks/>
            </p:cNvSpPr>
            <p:nvPr/>
          </p:nvSpPr>
          <p:spPr bwMode="auto">
            <a:xfrm>
              <a:off x="7969250" y="1763713"/>
              <a:ext cx="125413" cy="898525"/>
            </a:xfrm>
            <a:custGeom>
              <a:avLst/>
              <a:gdLst>
                <a:gd name="T0" fmla="*/ 33 w 33"/>
                <a:gd name="T1" fmla="*/ 234 h 239"/>
                <a:gd name="T2" fmla="*/ 28 w 33"/>
                <a:gd name="T3" fmla="*/ 239 h 239"/>
                <a:gd name="T4" fmla="*/ 5 w 33"/>
                <a:gd name="T5" fmla="*/ 239 h 239"/>
                <a:gd name="T6" fmla="*/ 0 w 33"/>
                <a:gd name="T7" fmla="*/ 234 h 239"/>
                <a:gd name="T8" fmla="*/ 0 w 33"/>
                <a:gd name="T9" fmla="*/ 6 h 239"/>
                <a:gd name="T10" fmla="*/ 5 w 33"/>
                <a:gd name="T11" fmla="*/ 0 h 239"/>
                <a:gd name="T12" fmla="*/ 28 w 33"/>
                <a:gd name="T13" fmla="*/ 0 h 239"/>
                <a:gd name="T14" fmla="*/ 33 w 33"/>
                <a:gd name="T15" fmla="*/ 6 h 239"/>
                <a:gd name="T16" fmla="*/ 33 w 33"/>
                <a:gd name="T17" fmla="*/ 234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239">
                  <a:moveTo>
                    <a:pt x="33" y="234"/>
                  </a:moveTo>
                  <a:cubicBezTo>
                    <a:pt x="33" y="237"/>
                    <a:pt x="31" y="239"/>
                    <a:pt x="28" y="239"/>
                  </a:cubicBezTo>
                  <a:cubicBezTo>
                    <a:pt x="5" y="239"/>
                    <a:pt x="5" y="239"/>
                    <a:pt x="5" y="239"/>
                  </a:cubicBezTo>
                  <a:cubicBezTo>
                    <a:pt x="2" y="239"/>
                    <a:pt x="0" y="237"/>
                    <a:pt x="0" y="23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3"/>
                    <a:pt x="33" y="6"/>
                  </a:cubicBezTo>
                  <a:lnTo>
                    <a:pt x="33" y="2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26"/>
            <p:cNvSpPr>
              <a:spLocks/>
            </p:cNvSpPr>
            <p:nvPr/>
          </p:nvSpPr>
          <p:spPr bwMode="auto">
            <a:xfrm>
              <a:off x="7786688" y="1639888"/>
              <a:ext cx="122238" cy="123825"/>
            </a:xfrm>
            <a:custGeom>
              <a:avLst/>
              <a:gdLst>
                <a:gd name="T0" fmla="*/ 0 w 77"/>
                <a:gd name="T1" fmla="*/ 21 h 78"/>
                <a:gd name="T2" fmla="*/ 77 w 77"/>
                <a:gd name="T3" fmla="*/ 0 h 78"/>
                <a:gd name="T4" fmla="*/ 77 w 77"/>
                <a:gd name="T5" fmla="*/ 78 h 78"/>
                <a:gd name="T6" fmla="*/ 0 w 77"/>
                <a:gd name="T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78">
                  <a:moveTo>
                    <a:pt x="0" y="21"/>
                  </a:moveTo>
                  <a:lnTo>
                    <a:pt x="77" y="0"/>
                  </a:lnTo>
                  <a:lnTo>
                    <a:pt x="77" y="78"/>
                  </a:lnTo>
                  <a:lnTo>
                    <a:pt x="0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27"/>
            <p:cNvSpPr>
              <a:spLocks/>
            </p:cNvSpPr>
            <p:nvPr/>
          </p:nvSpPr>
          <p:spPr bwMode="auto">
            <a:xfrm>
              <a:off x="7119938" y="1695451"/>
              <a:ext cx="750888" cy="609600"/>
            </a:xfrm>
            <a:custGeom>
              <a:avLst/>
              <a:gdLst>
                <a:gd name="T0" fmla="*/ 17 w 473"/>
                <a:gd name="T1" fmla="*/ 384 h 384"/>
                <a:gd name="T2" fmla="*/ 0 w 473"/>
                <a:gd name="T3" fmla="*/ 372 h 384"/>
                <a:gd name="T4" fmla="*/ 175 w 473"/>
                <a:gd name="T5" fmla="*/ 149 h 384"/>
                <a:gd name="T6" fmla="*/ 232 w 473"/>
                <a:gd name="T7" fmla="*/ 194 h 384"/>
                <a:gd name="T8" fmla="*/ 311 w 473"/>
                <a:gd name="T9" fmla="*/ 92 h 384"/>
                <a:gd name="T10" fmla="*/ 354 w 473"/>
                <a:gd name="T11" fmla="*/ 128 h 384"/>
                <a:gd name="T12" fmla="*/ 456 w 473"/>
                <a:gd name="T13" fmla="*/ 0 h 384"/>
                <a:gd name="T14" fmla="*/ 473 w 473"/>
                <a:gd name="T15" fmla="*/ 12 h 384"/>
                <a:gd name="T16" fmla="*/ 358 w 473"/>
                <a:gd name="T17" fmla="*/ 156 h 384"/>
                <a:gd name="T18" fmla="*/ 315 w 473"/>
                <a:gd name="T19" fmla="*/ 123 h 384"/>
                <a:gd name="T20" fmla="*/ 237 w 473"/>
                <a:gd name="T21" fmla="*/ 223 h 384"/>
                <a:gd name="T22" fmla="*/ 179 w 473"/>
                <a:gd name="T23" fmla="*/ 178 h 384"/>
                <a:gd name="T24" fmla="*/ 17 w 473"/>
                <a:gd name="T25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3" h="384">
                  <a:moveTo>
                    <a:pt x="17" y="384"/>
                  </a:moveTo>
                  <a:lnTo>
                    <a:pt x="0" y="372"/>
                  </a:lnTo>
                  <a:lnTo>
                    <a:pt x="175" y="149"/>
                  </a:lnTo>
                  <a:lnTo>
                    <a:pt x="232" y="194"/>
                  </a:lnTo>
                  <a:lnTo>
                    <a:pt x="311" y="92"/>
                  </a:lnTo>
                  <a:lnTo>
                    <a:pt x="354" y="128"/>
                  </a:lnTo>
                  <a:lnTo>
                    <a:pt x="456" y="0"/>
                  </a:lnTo>
                  <a:lnTo>
                    <a:pt x="473" y="12"/>
                  </a:lnTo>
                  <a:lnTo>
                    <a:pt x="358" y="156"/>
                  </a:lnTo>
                  <a:lnTo>
                    <a:pt x="315" y="123"/>
                  </a:lnTo>
                  <a:lnTo>
                    <a:pt x="237" y="223"/>
                  </a:lnTo>
                  <a:lnTo>
                    <a:pt x="179" y="178"/>
                  </a:lnTo>
                  <a:lnTo>
                    <a:pt x="17" y="3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60" name="文本框 159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9" name="矩形 168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96" name="组合 95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97" name="新月形 96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新月形 97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5" name="新月形 124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6" name="新月形 125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452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10823" y="1135476"/>
            <a:ext cx="10801350" cy="5021002"/>
            <a:chOff x="695325" y="1324236"/>
            <a:chExt cx="10801350" cy="5021002"/>
          </a:xfrm>
        </p:grpSpPr>
        <p:grpSp>
          <p:nvGrpSpPr>
            <p:cNvPr id="15" name="组合 14"/>
            <p:cNvGrpSpPr/>
            <p:nvPr/>
          </p:nvGrpSpPr>
          <p:grpSpPr>
            <a:xfrm>
              <a:off x="695325" y="1359695"/>
              <a:ext cx="1494750" cy="1266738"/>
              <a:chOff x="2939117" y="872045"/>
              <a:chExt cx="2145438" cy="1818168"/>
            </a:xfrm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16" name="六边形 15"/>
              <p:cNvSpPr/>
              <p:nvPr/>
            </p:nvSpPr>
            <p:spPr>
              <a:xfrm>
                <a:off x="2939117" y="872045"/>
                <a:ext cx="2145438" cy="1818168"/>
              </a:xfrm>
              <a:prstGeom prst="hexagon">
                <a:avLst>
                  <a:gd name="adj" fmla="val 28992"/>
                  <a:gd name="vf" fmla="val 11547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六边形 16"/>
              <p:cNvSpPr/>
              <p:nvPr/>
            </p:nvSpPr>
            <p:spPr>
              <a:xfrm>
                <a:off x="2956427" y="884658"/>
                <a:ext cx="2115670" cy="1792941"/>
              </a:xfrm>
              <a:prstGeom prst="hexagon">
                <a:avLst>
                  <a:gd name="adj" fmla="val 28992"/>
                  <a:gd name="vf" fmla="val 115470"/>
                </a:avLst>
              </a:prstGeom>
              <a:gradFill flip="none" rotWithShape="1">
                <a:gsLst>
                  <a:gs pos="75000">
                    <a:srgbClr val="F5F5F5"/>
                  </a:gs>
                  <a:gs pos="25000">
                    <a:srgbClr val="E7E7E9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2448078" y="1324236"/>
              <a:ext cx="4384844" cy="1337656"/>
              <a:chOff x="5616677" y="933337"/>
              <a:chExt cx="4298693" cy="1919958"/>
            </a:xfrm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30" name="任意多边形 29"/>
              <p:cNvSpPr/>
              <p:nvPr/>
            </p:nvSpPr>
            <p:spPr>
              <a:xfrm flipH="1">
                <a:off x="5616677" y="933337"/>
                <a:ext cx="4297188" cy="1919958"/>
              </a:xfrm>
              <a:custGeom>
                <a:avLst/>
                <a:gdLst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3350463 w 4279371"/>
                  <a:gd name="connsiteY2" fmla="*/ 808 h 1897210"/>
                  <a:gd name="connsiteX3" fmla="*/ 917033 w 4279371"/>
                  <a:gd name="connsiteY3" fmla="*/ 808 h 1897210"/>
                  <a:gd name="connsiteX4" fmla="*/ 544087 w 4279371"/>
                  <a:gd name="connsiteY4" fmla="*/ 808 h 1897210"/>
                  <a:gd name="connsiteX5" fmla="*/ 0 w 4279371"/>
                  <a:gd name="connsiteY5" fmla="*/ 947231 h 1897210"/>
                  <a:gd name="connsiteX6" fmla="*/ 544087 w 4279371"/>
                  <a:gd name="connsiteY6" fmla="*/ 1893652 h 1897210"/>
                  <a:gd name="connsiteX7" fmla="*/ 917033 w 4279371"/>
                  <a:gd name="connsiteY7" fmla="*/ 1893652 h 1897210"/>
                  <a:gd name="connsiteX8" fmla="*/ 917033 w 4279371"/>
                  <a:gd name="connsiteY8" fmla="*/ 1897210 h 1897210"/>
                  <a:gd name="connsiteX9" fmla="*/ 3364870 w 4279371"/>
                  <a:gd name="connsiteY9" fmla="*/ 1897210 h 1897210"/>
                  <a:gd name="connsiteX10" fmla="*/ 3364870 w 4279371"/>
                  <a:gd name="connsiteY10" fmla="*/ 1894657 h 1897210"/>
                  <a:gd name="connsiteX11" fmla="*/ 3728239 w 4279371"/>
                  <a:gd name="connsiteY11" fmla="*/ 1894657 h 1897210"/>
                  <a:gd name="connsiteX12" fmla="*/ 4279371 w 4279371"/>
                  <a:gd name="connsiteY12" fmla="*/ 947329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917033 w 4279371"/>
                  <a:gd name="connsiteY2" fmla="*/ 808 h 1897210"/>
                  <a:gd name="connsiteX3" fmla="*/ 544087 w 4279371"/>
                  <a:gd name="connsiteY3" fmla="*/ 808 h 1897210"/>
                  <a:gd name="connsiteX4" fmla="*/ 0 w 4279371"/>
                  <a:gd name="connsiteY4" fmla="*/ 947231 h 1897210"/>
                  <a:gd name="connsiteX5" fmla="*/ 544087 w 4279371"/>
                  <a:gd name="connsiteY5" fmla="*/ 1893652 h 1897210"/>
                  <a:gd name="connsiteX6" fmla="*/ 917033 w 4279371"/>
                  <a:gd name="connsiteY6" fmla="*/ 1893652 h 1897210"/>
                  <a:gd name="connsiteX7" fmla="*/ 917033 w 4279371"/>
                  <a:gd name="connsiteY7" fmla="*/ 1897210 h 1897210"/>
                  <a:gd name="connsiteX8" fmla="*/ 3364870 w 4279371"/>
                  <a:gd name="connsiteY8" fmla="*/ 1897210 h 1897210"/>
                  <a:gd name="connsiteX9" fmla="*/ 3364870 w 4279371"/>
                  <a:gd name="connsiteY9" fmla="*/ 1894657 h 1897210"/>
                  <a:gd name="connsiteX10" fmla="*/ 3728239 w 4279371"/>
                  <a:gd name="connsiteY10" fmla="*/ 1894657 h 1897210"/>
                  <a:gd name="connsiteX11" fmla="*/ 4279371 w 4279371"/>
                  <a:gd name="connsiteY11" fmla="*/ 947329 h 1897210"/>
                  <a:gd name="connsiteX12" fmla="*/ 3728239 w 4279371"/>
                  <a:gd name="connsiteY12" fmla="*/ 0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544087 w 4279371"/>
                  <a:gd name="connsiteY2" fmla="*/ 808 h 1897210"/>
                  <a:gd name="connsiteX3" fmla="*/ 0 w 4279371"/>
                  <a:gd name="connsiteY3" fmla="*/ 947231 h 1897210"/>
                  <a:gd name="connsiteX4" fmla="*/ 544087 w 4279371"/>
                  <a:gd name="connsiteY4" fmla="*/ 1893652 h 1897210"/>
                  <a:gd name="connsiteX5" fmla="*/ 917033 w 4279371"/>
                  <a:gd name="connsiteY5" fmla="*/ 1893652 h 1897210"/>
                  <a:gd name="connsiteX6" fmla="*/ 917033 w 4279371"/>
                  <a:gd name="connsiteY6" fmla="*/ 1897210 h 1897210"/>
                  <a:gd name="connsiteX7" fmla="*/ 3364870 w 4279371"/>
                  <a:gd name="connsiteY7" fmla="*/ 1897210 h 1897210"/>
                  <a:gd name="connsiteX8" fmla="*/ 3364870 w 4279371"/>
                  <a:gd name="connsiteY8" fmla="*/ 1894657 h 1897210"/>
                  <a:gd name="connsiteX9" fmla="*/ 3728239 w 4279371"/>
                  <a:gd name="connsiteY9" fmla="*/ 1894657 h 1897210"/>
                  <a:gd name="connsiteX10" fmla="*/ 4279371 w 4279371"/>
                  <a:gd name="connsiteY10" fmla="*/ 947329 h 1897210"/>
                  <a:gd name="connsiteX11" fmla="*/ 3728239 w 4279371"/>
                  <a:gd name="connsiteY11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364870 w 4279371"/>
                  <a:gd name="connsiteY7" fmla="*/ 1894657 h 1897210"/>
                  <a:gd name="connsiteX8" fmla="*/ 3728239 w 4279371"/>
                  <a:gd name="connsiteY8" fmla="*/ 1894657 h 1897210"/>
                  <a:gd name="connsiteX9" fmla="*/ 4279371 w 4279371"/>
                  <a:gd name="connsiteY9" fmla="*/ 947329 h 1897210"/>
                  <a:gd name="connsiteX10" fmla="*/ 3728239 w 4279371"/>
                  <a:gd name="connsiteY10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728239 w 4279371"/>
                  <a:gd name="connsiteY7" fmla="*/ 1894657 h 1897210"/>
                  <a:gd name="connsiteX8" fmla="*/ 4279371 w 4279371"/>
                  <a:gd name="connsiteY8" fmla="*/ 947329 h 1897210"/>
                  <a:gd name="connsiteX9" fmla="*/ 3728239 w 4279371"/>
                  <a:gd name="connsiteY9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3364870 w 4279371"/>
                  <a:gd name="connsiteY5" fmla="*/ 1897210 h 1897210"/>
                  <a:gd name="connsiteX6" fmla="*/ 3728239 w 4279371"/>
                  <a:gd name="connsiteY6" fmla="*/ 1894657 h 1897210"/>
                  <a:gd name="connsiteX7" fmla="*/ 4279371 w 4279371"/>
                  <a:gd name="connsiteY7" fmla="*/ 947329 h 1897210"/>
                  <a:gd name="connsiteX8" fmla="*/ 3728239 w 4279371"/>
                  <a:gd name="connsiteY8" fmla="*/ 0 h 1897210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917033 w 4279371"/>
                  <a:gd name="connsiteY4" fmla="*/ 1893652 h 1894657"/>
                  <a:gd name="connsiteX5" fmla="*/ 3728239 w 4279371"/>
                  <a:gd name="connsiteY5" fmla="*/ 1894657 h 1894657"/>
                  <a:gd name="connsiteX6" fmla="*/ 4279371 w 4279371"/>
                  <a:gd name="connsiteY6" fmla="*/ 947329 h 1894657"/>
                  <a:gd name="connsiteX7" fmla="*/ 3728239 w 4279371"/>
                  <a:gd name="connsiteY7" fmla="*/ 0 h 1894657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3728239 w 4279371"/>
                  <a:gd name="connsiteY4" fmla="*/ 1894657 h 1894657"/>
                  <a:gd name="connsiteX5" fmla="*/ 4279371 w 4279371"/>
                  <a:gd name="connsiteY5" fmla="*/ 947329 h 1894657"/>
                  <a:gd name="connsiteX6" fmla="*/ 3728239 w 4279371"/>
                  <a:gd name="connsiteY6" fmla="*/ 0 h 1894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79371" h="1894657">
                    <a:moveTo>
                      <a:pt x="3728239" y="0"/>
                    </a:moveTo>
                    <a:lnTo>
                      <a:pt x="544087" y="808"/>
                    </a:lnTo>
                    <a:lnTo>
                      <a:pt x="0" y="947231"/>
                    </a:lnTo>
                    <a:lnTo>
                      <a:pt x="544087" y="1893652"/>
                    </a:lnTo>
                    <a:lnTo>
                      <a:pt x="3728239" y="1894657"/>
                    </a:lnTo>
                    <a:lnTo>
                      <a:pt x="4279371" y="947329"/>
                    </a:lnTo>
                    <a:lnTo>
                      <a:pt x="3728239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任意多边形 28"/>
              <p:cNvSpPr/>
              <p:nvPr/>
            </p:nvSpPr>
            <p:spPr>
              <a:xfrm flipH="1">
                <a:off x="5635999" y="953088"/>
                <a:ext cx="4279371" cy="1894657"/>
              </a:xfrm>
              <a:custGeom>
                <a:avLst/>
                <a:gdLst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3350463 w 4279371"/>
                  <a:gd name="connsiteY2" fmla="*/ 808 h 1897210"/>
                  <a:gd name="connsiteX3" fmla="*/ 917033 w 4279371"/>
                  <a:gd name="connsiteY3" fmla="*/ 808 h 1897210"/>
                  <a:gd name="connsiteX4" fmla="*/ 544087 w 4279371"/>
                  <a:gd name="connsiteY4" fmla="*/ 808 h 1897210"/>
                  <a:gd name="connsiteX5" fmla="*/ 0 w 4279371"/>
                  <a:gd name="connsiteY5" fmla="*/ 947231 h 1897210"/>
                  <a:gd name="connsiteX6" fmla="*/ 544087 w 4279371"/>
                  <a:gd name="connsiteY6" fmla="*/ 1893652 h 1897210"/>
                  <a:gd name="connsiteX7" fmla="*/ 917033 w 4279371"/>
                  <a:gd name="connsiteY7" fmla="*/ 1893652 h 1897210"/>
                  <a:gd name="connsiteX8" fmla="*/ 917033 w 4279371"/>
                  <a:gd name="connsiteY8" fmla="*/ 1897210 h 1897210"/>
                  <a:gd name="connsiteX9" fmla="*/ 3364870 w 4279371"/>
                  <a:gd name="connsiteY9" fmla="*/ 1897210 h 1897210"/>
                  <a:gd name="connsiteX10" fmla="*/ 3364870 w 4279371"/>
                  <a:gd name="connsiteY10" fmla="*/ 1894657 h 1897210"/>
                  <a:gd name="connsiteX11" fmla="*/ 3728239 w 4279371"/>
                  <a:gd name="connsiteY11" fmla="*/ 1894657 h 1897210"/>
                  <a:gd name="connsiteX12" fmla="*/ 4279371 w 4279371"/>
                  <a:gd name="connsiteY12" fmla="*/ 947329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917033 w 4279371"/>
                  <a:gd name="connsiteY2" fmla="*/ 808 h 1897210"/>
                  <a:gd name="connsiteX3" fmla="*/ 544087 w 4279371"/>
                  <a:gd name="connsiteY3" fmla="*/ 808 h 1897210"/>
                  <a:gd name="connsiteX4" fmla="*/ 0 w 4279371"/>
                  <a:gd name="connsiteY4" fmla="*/ 947231 h 1897210"/>
                  <a:gd name="connsiteX5" fmla="*/ 544087 w 4279371"/>
                  <a:gd name="connsiteY5" fmla="*/ 1893652 h 1897210"/>
                  <a:gd name="connsiteX6" fmla="*/ 917033 w 4279371"/>
                  <a:gd name="connsiteY6" fmla="*/ 1893652 h 1897210"/>
                  <a:gd name="connsiteX7" fmla="*/ 917033 w 4279371"/>
                  <a:gd name="connsiteY7" fmla="*/ 1897210 h 1897210"/>
                  <a:gd name="connsiteX8" fmla="*/ 3364870 w 4279371"/>
                  <a:gd name="connsiteY8" fmla="*/ 1897210 h 1897210"/>
                  <a:gd name="connsiteX9" fmla="*/ 3364870 w 4279371"/>
                  <a:gd name="connsiteY9" fmla="*/ 1894657 h 1897210"/>
                  <a:gd name="connsiteX10" fmla="*/ 3728239 w 4279371"/>
                  <a:gd name="connsiteY10" fmla="*/ 1894657 h 1897210"/>
                  <a:gd name="connsiteX11" fmla="*/ 4279371 w 4279371"/>
                  <a:gd name="connsiteY11" fmla="*/ 947329 h 1897210"/>
                  <a:gd name="connsiteX12" fmla="*/ 3728239 w 4279371"/>
                  <a:gd name="connsiteY12" fmla="*/ 0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544087 w 4279371"/>
                  <a:gd name="connsiteY2" fmla="*/ 808 h 1897210"/>
                  <a:gd name="connsiteX3" fmla="*/ 0 w 4279371"/>
                  <a:gd name="connsiteY3" fmla="*/ 947231 h 1897210"/>
                  <a:gd name="connsiteX4" fmla="*/ 544087 w 4279371"/>
                  <a:gd name="connsiteY4" fmla="*/ 1893652 h 1897210"/>
                  <a:gd name="connsiteX5" fmla="*/ 917033 w 4279371"/>
                  <a:gd name="connsiteY5" fmla="*/ 1893652 h 1897210"/>
                  <a:gd name="connsiteX6" fmla="*/ 917033 w 4279371"/>
                  <a:gd name="connsiteY6" fmla="*/ 1897210 h 1897210"/>
                  <a:gd name="connsiteX7" fmla="*/ 3364870 w 4279371"/>
                  <a:gd name="connsiteY7" fmla="*/ 1897210 h 1897210"/>
                  <a:gd name="connsiteX8" fmla="*/ 3364870 w 4279371"/>
                  <a:gd name="connsiteY8" fmla="*/ 1894657 h 1897210"/>
                  <a:gd name="connsiteX9" fmla="*/ 3728239 w 4279371"/>
                  <a:gd name="connsiteY9" fmla="*/ 1894657 h 1897210"/>
                  <a:gd name="connsiteX10" fmla="*/ 4279371 w 4279371"/>
                  <a:gd name="connsiteY10" fmla="*/ 947329 h 1897210"/>
                  <a:gd name="connsiteX11" fmla="*/ 3728239 w 4279371"/>
                  <a:gd name="connsiteY11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364870 w 4279371"/>
                  <a:gd name="connsiteY7" fmla="*/ 1894657 h 1897210"/>
                  <a:gd name="connsiteX8" fmla="*/ 3728239 w 4279371"/>
                  <a:gd name="connsiteY8" fmla="*/ 1894657 h 1897210"/>
                  <a:gd name="connsiteX9" fmla="*/ 4279371 w 4279371"/>
                  <a:gd name="connsiteY9" fmla="*/ 947329 h 1897210"/>
                  <a:gd name="connsiteX10" fmla="*/ 3728239 w 4279371"/>
                  <a:gd name="connsiteY10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728239 w 4279371"/>
                  <a:gd name="connsiteY7" fmla="*/ 1894657 h 1897210"/>
                  <a:gd name="connsiteX8" fmla="*/ 4279371 w 4279371"/>
                  <a:gd name="connsiteY8" fmla="*/ 947329 h 1897210"/>
                  <a:gd name="connsiteX9" fmla="*/ 3728239 w 4279371"/>
                  <a:gd name="connsiteY9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3364870 w 4279371"/>
                  <a:gd name="connsiteY5" fmla="*/ 1897210 h 1897210"/>
                  <a:gd name="connsiteX6" fmla="*/ 3728239 w 4279371"/>
                  <a:gd name="connsiteY6" fmla="*/ 1894657 h 1897210"/>
                  <a:gd name="connsiteX7" fmla="*/ 4279371 w 4279371"/>
                  <a:gd name="connsiteY7" fmla="*/ 947329 h 1897210"/>
                  <a:gd name="connsiteX8" fmla="*/ 3728239 w 4279371"/>
                  <a:gd name="connsiteY8" fmla="*/ 0 h 1897210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917033 w 4279371"/>
                  <a:gd name="connsiteY4" fmla="*/ 1893652 h 1894657"/>
                  <a:gd name="connsiteX5" fmla="*/ 3728239 w 4279371"/>
                  <a:gd name="connsiteY5" fmla="*/ 1894657 h 1894657"/>
                  <a:gd name="connsiteX6" fmla="*/ 4279371 w 4279371"/>
                  <a:gd name="connsiteY6" fmla="*/ 947329 h 1894657"/>
                  <a:gd name="connsiteX7" fmla="*/ 3728239 w 4279371"/>
                  <a:gd name="connsiteY7" fmla="*/ 0 h 1894657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3728239 w 4279371"/>
                  <a:gd name="connsiteY4" fmla="*/ 1894657 h 1894657"/>
                  <a:gd name="connsiteX5" fmla="*/ 4279371 w 4279371"/>
                  <a:gd name="connsiteY5" fmla="*/ 947329 h 1894657"/>
                  <a:gd name="connsiteX6" fmla="*/ 3728239 w 4279371"/>
                  <a:gd name="connsiteY6" fmla="*/ 0 h 1894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79371" h="1894657">
                    <a:moveTo>
                      <a:pt x="3728239" y="0"/>
                    </a:moveTo>
                    <a:lnTo>
                      <a:pt x="544087" y="808"/>
                    </a:lnTo>
                    <a:lnTo>
                      <a:pt x="0" y="947231"/>
                    </a:lnTo>
                    <a:lnTo>
                      <a:pt x="544087" y="1893652"/>
                    </a:lnTo>
                    <a:lnTo>
                      <a:pt x="3728239" y="1894657"/>
                    </a:lnTo>
                    <a:lnTo>
                      <a:pt x="4279371" y="947329"/>
                    </a:lnTo>
                    <a:lnTo>
                      <a:pt x="3728239" y="0"/>
                    </a:lnTo>
                    <a:close/>
                  </a:path>
                </a:pathLst>
              </a:custGeom>
              <a:gradFill flip="none" rotWithShape="1">
                <a:gsLst>
                  <a:gs pos="25000">
                    <a:schemeClr val="bg1">
                      <a:lumMod val="95000"/>
                    </a:schemeClr>
                  </a:gs>
                  <a:gs pos="75000">
                    <a:schemeClr val="bg1">
                      <a:lumMod val="85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3" name="组合 122"/>
            <p:cNvGrpSpPr/>
            <p:nvPr/>
          </p:nvGrpSpPr>
          <p:grpSpPr>
            <a:xfrm>
              <a:off x="1109180" y="1703907"/>
              <a:ext cx="660316" cy="567621"/>
              <a:chOff x="792163" y="3067051"/>
              <a:chExt cx="1006476" cy="865187"/>
            </a:xfrm>
            <a:solidFill>
              <a:srgbClr val="F29301"/>
            </a:solidFill>
          </p:grpSpPr>
          <p:sp>
            <p:nvSpPr>
              <p:cNvPr id="75" name="Freeform 5"/>
              <p:cNvSpPr>
                <a:spLocks noEditPoints="1"/>
              </p:cNvSpPr>
              <p:nvPr/>
            </p:nvSpPr>
            <p:spPr bwMode="auto">
              <a:xfrm>
                <a:off x="1130301" y="3067051"/>
                <a:ext cx="668338" cy="860425"/>
              </a:xfrm>
              <a:custGeom>
                <a:avLst/>
                <a:gdLst>
                  <a:gd name="T0" fmla="*/ 159 w 178"/>
                  <a:gd name="T1" fmla="*/ 227 h 227"/>
                  <a:gd name="T2" fmla="*/ 19 w 178"/>
                  <a:gd name="T3" fmla="*/ 227 h 227"/>
                  <a:gd name="T4" fmla="*/ 3 w 178"/>
                  <a:gd name="T5" fmla="*/ 219 h 227"/>
                  <a:gd name="T6" fmla="*/ 2 w 178"/>
                  <a:gd name="T7" fmla="*/ 201 h 227"/>
                  <a:gd name="T8" fmla="*/ 56 w 178"/>
                  <a:gd name="T9" fmla="*/ 76 h 227"/>
                  <a:gd name="T10" fmla="*/ 56 w 178"/>
                  <a:gd name="T11" fmla="*/ 34 h 227"/>
                  <a:gd name="T12" fmla="*/ 53 w 178"/>
                  <a:gd name="T13" fmla="*/ 34 h 227"/>
                  <a:gd name="T14" fmla="*/ 36 w 178"/>
                  <a:gd name="T15" fmla="*/ 17 h 227"/>
                  <a:gd name="T16" fmla="*/ 53 w 178"/>
                  <a:gd name="T17" fmla="*/ 0 h 227"/>
                  <a:gd name="T18" fmla="*/ 126 w 178"/>
                  <a:gd name="T19" fmla="*/ 0 h 227"/>
                  <a:gd name="T20" fmla="*/ 142 w 178"/>
                  <a:gd name="T21" fmla="*/ 17 h 227"/>
                  <a:gd name="T22" fmla="*/ 126 w 178"/>
                  <a:gd name="T23" fmla="*/ 34 h 227"/>
                  <a:gd name="T24" fmla="*/ 123 w 178"/>
                  <a:gd name="T25" fmla="*/ 34 h 227"/>
                  <a:gd name="T26" fmla="*/ 123 w 178"/>
                  <a:gd name="T27" fmla="*/ 76 h 227"/>
                  <a:gd name="T28" fmla="*/ 175 w 178"/>
                  <a:gd name="T29" fmla="*/ 201 h 227"/>
                  <a:gd name="T30" fmla="*/ 175 w 178"/>
                  <a:gd name="T31" fmla="*/ 220 h 227"/>
                  <a:gd name="T32" fmla="*/ 159 w 178"/>
                  <a:gd name="T33" fmla="*/ 227 h 227"/>
                  <a:gd name="T34" fmla="*/ 53 w 178"/>
                  <a:gd name="T35" fmla="*/ 9 h 227"/>
                  <a:gd name="T36" fmla="*/ 45 w 178"/>
                  <a:gd name="T37" fmla="*/ 17 h 227"/>
                  <a:gd name="T38" fmla="*/ 53 w 178"/>
                  <a:gd name="T39" fmla="*/ 25 h 227"/>
                  <a:gd name="T40" fmla="*/ 64 w 178"/>
                  <a:gd name="T41" fmla="*/ 25 h 227"/>
                  <a:gd name="T42" fmla="*/ 64 w 178"/>
                  <a:gd name="T43" fmla="*/ 78 h 227"/>
                  <a:gd name="T44" fmla="*/ 10 w 178"/>
                  <a:gd name="T45" fmla="*/ 204 h 227"/>
                  <a:gd name="T46" fmla="*/ 10 w 178"/>
                  <a:gd name="T47" fmla="*/ 215 h 227"/>
                  <a:gd name="T48" fmla="*/ 19 w 178"/>
                  <a:gd name="T49" fmla="*/ 219 h 227"/>
                  <a:gd name="T50" fmla="*/ 159 w 178"/>
                  <a:gd name="T51" fmla="*/ 219 h 227"/>
                  <a:gd name="T52" fmla="*/ 168 w 178"/>
                  <a:gd name="T53" fmla="*/ 215 h 227"/>
                  <a:gd name="T54" fmla="*/ 168 w 178"/>
                  <a:gd name="T55" fmla="*/ 204 h 227"/>
                  <a:gd name="T56" fmla="*/ 115 w 178"/>
                  <a:gd name="T57" fmla="*/ 78 h 227"/>
                  <a:gd name="T58" fmla="*/ 115 w 178"/>
                  <a:gd name="T59" fmla="*/ 25 h 227"/>
                  <a:gd name="T60" fmla="*/ 126 w 178"/>
                  <a:gd name="T61" fmla="*/ 25 h 227"/>
                  <a:gd name="T62" fmla="*/ 134 w 178"/>
                  <a:gd name="T63" fmla="*/ 17 h 227"/>
                  <a:gd name="T64" fmla="*/ 126 w 178"/>
                  <a:gd name="T65" fmla="*/ 9 h 227"/>
                  <a:gd name="T66" fmla="*/ 53 w 178"/>
                  <a:gd name="T67" fmla="*/ 9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8" h="227">
                    <a:moveTo>
                      <a:pt x="159" y="227"/>
                    </a:moveTo>
                    <a:cubicBezTo>
                      <a:pt x="19" y="227"/>
                      <a:pt x="19" y="227"/>
                      <a:pt x="19" y="227"/>
                    </a:cubicBezTo>
                    <a:cubicBezTo>
                      <a:pt x="12" y="227"/>
                      <a:pt x="6" y="224"/>
                      <a:pt x="3" y="219"/>
                    </a:cubicBezTo>
                    <a:cubicBezTo>
                      <a:pt x="0" y="214"/>
                      <a:pt x="0" y="208"/>
                      <a:pt x="2" y="201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3" y="34"/>
                      <a:pt x="53" y="34"/>
                      <a:pt x="53" y="34"/>
                    </a:cubicBezTo>
                    <a:cubicBezTo>
                      <a:pt x="44" y="34"/>
                      <a:pt x="36" y="26"/>
                      <a:pt x="36" y="17"/>
                    </a:cubicBezTo>
                    <a:cubicBezTo>
                      <a:pt x="36" y="8"/>
                      <a:pt x="44" y="0"/>
                      <a:pt x="53" y="0"/>
                    </a:cubicBezTo>
                    <a:cubicBezTo>
                      <a:pt x="126" y="0"/>
                      <a:pt x="126" y="0"/>
                      <a:pt x="126" y="0"/>
                    </a:cubicBezTo>
                    <a:cubicBezTo>
                      <a:pt x="135" y="0"/>
                      <a:pt x="142" y="8"/>
                      <a:pt x="142" y="17"/>
                    </a:cubicBezTo>
                    <a:cubicBezTo>
                      <a:pt x="142" y="26"/>
                      <a:pt x="135" y="34"/>
                      <a:pt x="126" y="34"/>
                    </a:cubicBezTo>
                    <a:cubicBezTo>
                      <a:pt x="123" y="34"/>
                      <a:pt x="123" y="34"/>
                      <a:pt x="123" y="34"/>
                    </a:cubicBezTo>
                    <a:cubicBezTo>
                      <a:pt x="123" y="76"/>
                      <a:pt x="123" y="76"/>
                      <a:pt x="123" y="76"/>
                    </a:cubicBezTo>
                    <a:cubicBezTo>
                      <a:pt x="175" y="201"/>
                      <a:pt x="175" y="201"/>
                      <a:pt x="175" y="201"/>
                    </a:cubicBezTo>
                    <a:cubicBezTo>
                      <a:pt x="178" y="208"/>
                      <a:pt x="178" y="215"/>
                      <a:pt x="175" y="220"/>
                    </a:cubicBezTo>
                    <a:cubicBezTo>
                      <a:pt x="171" y="224"/>
                      <a:pt x="166" y="227"/>
                      <a:pt x="159" y="227"/>
                    </a:cubicBezTo>
                    <a:close/>
                    <a:moveTo>
                      <a:pt x="53" y="9"/>
                    </a:moveTo>
                    <a:cubicBezTo>
                      <a:pt x="48" y="9"/>
                      <a:pt x="45" y="12"/>
                      <a:pt x="45" y="17"/>
                    </a:cubicBezTo>
                    <a:cubicBezTo>
                      <a:pt x="45" y="21"/>
                      <a:pt x="48" y="25"/>
                      <a:pt x="53" y="25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10" y="204"/>
                      <a:pt x="10" y="204"/>
                      <a:pt x="10" y="204"/>
                    </a:cubicBezTo>
                    <a:cubicBezTo>
                      <a:pt x="8" y="208"/>
                      <a:pt x="8" y="212"/>
                      <a:pt x="10" y="215"/>
                    </a:cubicBezTo>
                    <a:cubicBezTo>
                      <a:pt x="12" y="217"/>
                      <a:pt x="15" y="219"/>
                      <a:pt x="19" y="219"/>
                    </a:cubicBezTo>
                    <a:cubicBezTo>
                      <a:pt x="159" y="219"/>
                      <a:pt x="159" y="219"/>
                      <a:pt x="159" y="219"/>
                    </a:cubicBezTo>
                    <a:cubicBezTo>
                      <a:pt x="162" y="219"/>
                      <a:pt x="166" y="218"/>
                      <a:pt x="168" y="215"/>
                    </a:cubicBezTo>
                    <a:cubicBezTo>
                      <a:pt x="169" y="212"/>
                      <a:pt x="169" y="208"/>
                      <a:pt x="168" y="204"/>
                    </a:cubicBezTo>
                    <a:cubicBezTo>
                      <a:pt x="115" y="78"/>
                      <a:pt x="115" y="78"/>
                      <a:pt x="115" y="78"/>
                    </a:cubicBezTo>
                    <a:cubicBezTo>
                      <a:pt x="115" y="25"/>
                      <a:pt x="115" y="25"/>
                      <a:pt x="115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30" y="25"/>
                      <a:pt x="134" y="22"/>
                      <a:pt x="134" y="17"/>
                    </a:cubicBezTo>
                    <a:cubicBezTo>
                      <a:pt x="134" y="13"/>
                      <a:pt x="130" y="9"/>
                      <a:pt x="126" y="9"/>
                    </a:cubicBezTo>
                    <a:lnTo>
                      <a:pt x="5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6"/>
              <p:cNvSpPr>
                <a:spLocks/>
              </p:cNvSpPr>
              <p:nvPr/>
            </p:nvSpPr>
            <p:spPr bwMode="auto">
              <a:xfrm>
                <a:off x="1160463" y="3498851"/>
                <a:ext cx="604838" cy="398463"/>
              </a:xfrm>
              <a:custGeom>
                <a:avLst/>
                <a:gdLst>
                  <a:gd name="T0" fmla="*/ 2 w 161"/>
                  <a:gd name="T1" fmla="*/ 101 h 105"/>
                  <a:gd name="T2" fmla="*/ 11 w 161"/>
                  <a:gd name="T3" fmla="*/ 105 h 105"/>
                  <a:gd name="T4" fmla="*/ 151 w 161"/>
                  <a:gd name="T5" fmla="*/ 105 h 105"/>
                  <a:gd name="T6" fmla="*/ 160 w 161"/>
                  <a:gd name="T7" fmla="*/ 101 h 105"/>
                  <a:gd name="T8" fmla="*/ 160 w 161"/>
                  <a:gd name="T9" fmla="*/ 90 h 105"/>
                  <a:gd name="T10" fmla="*/ 122 w 161"/>
                  <a:gd name="T11" fmla="*/ 0 h 105"/>
                  <a:gd name="T12" fmla="*/ 41 w 161"/>
                  <a:gd name="T13" fmla="*/ 0 h 105"/>
                  <a:gd name="T14" fmla="*/ 2 w 161"/>
                  <a:gd name="T15" fmla="*/ 90 h 105"/>
                  <a:gd name="T16" fmla="*/ 2 w 161"/>
                  <a:gd name="T17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1" h="105">
                    <a:moveTo>
                      <a:pt x="2" y="101"/>
                    </a:moveTo>
                    <a:cubicBezTo>
                      <a:pt x="4" y="103"/>
                      <a:pt x="7" y="105"/>
                      <a:pt x="11" y="105"/>
                    </a:cubicBezTo>
                    <a:cubicBezTo>
                      <a:pt x="151" y="105"/>
                      <a:pt x="151" y="105"/>
                      <a:pt x="151" y="105"/>
                    </a:cubicBezTo>
                    <a:cubicBezTo>
                      <a:pt x="154" y="105"/>
                      <a:pt x="158" y="104"/>
                      <a:pt x="160" y="101"/>
                    </a:cubicBezTo>
                    <a:cubicBezTo>
                      <a:pt x="161" y="98"/>
                      <a:pt x="161" y="94"/>
                      <a:pt x="160" y="90"/>
                    </a:cubicBezTo>
                    <a:cubicBezTo>
                      <a:pt x="122" y="0"/>
                      <a:pt x="122" y="0"/>
                      <a:pt x="122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2" y="90"/>
                      <a:pt x="2" y="90"/>
                      <a:pt x="2" y="90"/>
                    </a:cubicBezTo>
                    <a:cubicBezTo>
                      <a:pt x="0" y="94"/>
                      <a:pt x="0" y="98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7"/>
              <p:cNvSpPr>
                <a:spLocks noEditPoints="1"/>
              </p:cNvSpPr>
              <p:nvPr/>
            </p:nvSpPr>
            <p:spPr bwMode="auto">
              <a:xfrm>
                <a:off x="792163" y="3074988"/>
                <a:ext cx="376238" cy="857250"/>
              </a:xfrm>
              <a:custGeom>
                <a:avLst/>
                <a:gdLst>
                  <a:gd name="T0" fmla="*/ 50 w 100"/>
                  <a:gd name="T1" fmla="*/ 226 h 226"/>
                  <a:gd name="T2" fmla="*/ 16 w 100"/>
                  <a:gd name="T3" fmla="*/ 192 h 226"/>
                  <a:gd name="T4" fmla="*/ 16 w 100"/>
                  <a:gd name="T5" fmla="*/ 25 h 226"/>
                  <a:gd name="T6" fmla="*/ 13 w 100"/>
                  <a:gd name="T7" fmla="*/ 25 h 226"/>
                  <a:gd name="T8" fmla="*/ 0 w 100"/>
                  <a:gd name="T9" fmla="*/ 12 h 226"/>
                  <a:gd name="T10" fmla="*/ 13 w 100"/>
                  <a:gd name="T11" fmla="*/ 0 h 226"/>
                  <a:gd name="T12" fmla="*/ 88 w 100"/>
                  <a:gd name="T13" fmla="*/ 0 h 226"/>
                  <a:gd name="T14" fmla="*/ 100 w 100"/>
                  <a:gd name="T15" fmla="*/ 13 h 226"/>
                  <a:gd name="T16" fmla="*/ 88 w 100"/>
                  <a:gd name="T17" fmla="*/ 25 h 226"/>
                  <a:gd name="T18" fmla="*/ 83 w 100"/>
                  <a:gd name="T19" fmla="*/ 25 h 226"/>
                  <a:gd name="T20" fmla="*/ 83 w 100"/>
                  <a:gd name="T21" fmla="*/ 192 h 226"/>
                  <a:gd name="T22" fmla="*/ 50 w 100"/>
                  <a:gd name="T23" fmla="*/ 226 h 226"/>
                  <a:gd name="T24" fmla="*/ 13 w 100"/>
                  <a:gd name="T25" fmla="*/ 8 h 226"/>
                  <a:gd name="T26" fmla="*/ 8 w 100"/>
                  <a:gd name="T27" fmla="*/ 12 h 226"/>
                  <a:gd name="T28" fmla="*/ 13 w 100"/>
                  <a:gd name="T29" fmla="*/ 17 h 226"/>
                  <a:gd name="T30" fmla="*/ 25 w 100"/>
                  <a:gd name="T31" fmla="*/ 17 h 226"/>
                  <a:gd name="T32" fmla="*/ 25 w 100"/>
                  <a:gd name="T33" fmla="*/ 192 h 226"/>
                  <a:gd name="T34" fmla="*/ 50 w 100"/>
                  <a:gd name="T35" fmla="*/ 218 h 226"/>
                  <a:gd name="T36" fmla="*/ 75 w 100"/>
                  <a:gd name="T37" fmla="*/ 192 h 226"/>
                  <a:gd name="T38" fmla="*/ 75 w 100"/>
                  <a:gd name="T39" fmla="*/ 17 h 226"/>
                  <a:gd name="T40" fmla="*/ 88 w 100"/>
                  <a:gd name="T41" fmla="*/ 17 h 226"/>
                  <a:gd name="T42" fmla="*/ 93 w 100"/>
                  <a:gd name="T43" fmla="*/ 13 h 226"/>
                  <a:gd name="T44" fmla="*/ 88 w 100"/>
                  <a:gd name="T45" fmla="*/ 8 h 226"/>
                  <a:gd name="T46" fmla="*/ 13 w 100"/>
                  <a:gd name="T47" fmla="*/ 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0" h="226">
                    <a:moveTo>
                      <a:pt x="50" y="226"/>
                    </a:moveTo>
                    <a:cubicBezTo>
                      <a:pt x="31" y="226"/>
                      <a:pt x="16" y="211"/>
                      <a:pt x="16" y="192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6" y="25"/>
                      <a:pt x="0" y="19"/>
                      <a:pt x="0" y="12"/>
                    </a:cubicBezTo>
                    <a:cubicBezTo>
                      <a:pt x="0" y="6"/>
                      <a:pt x="6" y="0"/>
                      <a:pt x="13" y="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95" y="0"/>
                      <a:pt x="100" y="6"/>
                      <a:pt x="100" y="13"/>
                    </a:cubicBezTo>
                    <a:cubicBezTo>
                      <a:pt x="100" y="20"/>
                      <a:pt x="95" y="25"/>
                      <a:pt x="88" y="25"/>
                    </a:cubicBezTo>
                    <a:cubicBezTo>
                      <a:pt x="83" y="25"/>
                      <a:pt x="83" y="25"/>
                      <a:pt x="83" y="25"/>
                    </a:cubicBezTo>
                    <a:cubicBezTo>
                      <a:pt x="83" y="192"/>
                      <a:pt x="83" y="192"/>
                      <a:pt x="83" y="192"/>
                    </a:cubicBezTo>
                    <a:cubicBezTo>
                      <a:pt x="83" y="211"/>
                      <a:pt x="68" y="226"/>
                      <a:pt x="50" y="226"/>
                    </a:cubicBezTo>
                    <a:close/>
                    <a:moveTo>
                      <a:pt x="13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5"/>
                      <a:pt x="10" y="17"/>
                      <a:pt x="13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92"/>
                      <a:pt x="25" y="192"/>
                      <a:pt x="25" y="192"/>
                    </a:cubicBezTo>
                    <a:cubicBezTo>
                      <a:pt x="25" y="207"/>
                      <a:pt x="36" y="218"/>
                      <a:pt x="50" y="218"/>
                    </a:cubicBezTo>
                    <a:cubicBezTo>
                      <a:pt x="64" y="218"/>
                      <a:pt x="75" y="207"/>
                      <a:pt x="75" y="192"/>
                    </a:cubicBezTo>
                    <a:cubicBezTo>
                      <a:pt x="75" y="17"/>
                      <a:pt x="75" y="17"/>
                      <a:pt x="75" y="17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1" y="17"/>
                      <a:pt x="93" y="16"/>
                      <a:pt x="93" y="13"/>
                    </a:cubicBezTo>
                    <a:cubicBezTo>
                      <a:pt x="93" y="10"/>
                      <a:pt x="91" y="8"/>
                      <a:pt x="88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8"/>
              <p:cNvSpPr>
                <a:spLocks/>
              </p:cNvSpPr>
              <p:nvPr/>
            </p:nvSpPr>
            <p:spPr bwMode="auto">
              <a:xfrm>
                <a:off x="879476" y="3321051"/>
                <a:ext cx="206375" cy="581025"/>
              </a:xfrm>
              <a:custGeom>
                <a:avLst/>
                <a:gdLst>
                  <a:gd name="T0" fmla="*/ 28 w 55"/>
                  <a:gd name="T1" fmla="*/ 153 h 153"/>
                  <a:gd name="T2" fmla="*/ 55 w 55"/>
                  <a:gd name="T3" fmla="*/ 127 h 153"/>
                  <a:gd name="T4" fmla="*/ 55 w 55"/>
                  <a:gd name="T5" fmla="*/ 0 h 153"/>
                  <a:gd name="T6" fmla="*/ 0 w 55"/>
                  <a:gd name="T7" fmla="*/ 0 h 153"/>
                  <a:gd name="T8" fmla="*/ 0 w 55"/>
                  <a:gd name="T9" fmla="*/ 127 h 153"/>
                  <a:gd name="T10" fmla="*/ 28 w 55"/>
                  <a:gd name="T11" fmla="*/ 153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5" h="153">
                    <a:moveTo>
                      <a:pt x="28" y="153"/>
                    </a:moveTo>
                    <a:cubicBezTo>
                      <a:pt x="43" y="153"/>
                      <a:pt x="55" y="142"/>
                      <a:pt x="55" y="127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42"/>
                      <a:pt x="12" y="153"/>
                      <a:pt x="28" y="1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24" name="文本框 123"/>
            <p:cNvSpPr txBox="1"/>
            <p:nvPr/>
          </p:nvSpPr>
          <p:spPr>
            <a:xfrm>
              <a:off x="3123267" y="1411917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在此输入标题</a:t>
              </a:r>
              <a:endParaRPr lang="zh-CN" altLang="en-US" b="1" dirty="0">
                <a:solidFill>
                  <a:srgbClr val="F2930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123267" y="1747380"/>
              <a:ext cx="303446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 smtClean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在此输入说明相应的内容</a:t>
              </a:r>
              <a:r>
                <a:rPr lang="zh-CN" altLang="en-US" sz="1100" dirty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在此输入说明相应的</a:t>
              </a:r>
              <a:r>
                <a:rPr lang="zh-CN" altLang="en-US" sz="1100" dirty="0" smtClean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F2930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</a:t>
              </a:r>
              <a:endParaRPr lang="zh-CN" altLang="en-US" sz="1100" dirty="0">
                <a:solidFill>
                  <a:srgbClr val="F2930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>
              <a:off x="3027202" y="3201368"/>
              <a:ext cx="1494750" cy="1266738"/>
              <a:chOff x="2939117" y="872045"/>
              <a:chExt cx="2145438" cy="1818168"/>
            </a:xfrm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70" name="六边形 69"/>
              <p:cNvSpPr/>
              <p:nvPr/>
            </p:nvSpPr>
            <p:spPr>
              <a:xfrm>
                <a:off x="2939117" y="872045"/>
                <a:ext cx="2145438" cy="1818168"/>
              </a:xfrm>
              <a:prstGeom prst="hexagon">
                <a:avLst>
                  <a:gd name="adj" fmla="val 28992"/>
                  <a:gd name="vf" fmla="val 11547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六边形 70"/>
              <p:cNvSpPr/>
              <p:nvPr/>
            </p:nvSpPr>
            <p:spPr>
              <a:xfrm>
                <a:off x="2956427" y="884658"/>
                <a:ext cx="2115670" cy="1792941"/>
              </a:xfrm>
              <a:prstGeom prst="hexagon">
                <a:avLst>
                  <a:gd name="adj" fmla="val 28992"/>
                  <a:gd name="vf" fmla="val 115470"/>
                </a:avLst>
              </a:prstGeom>
              <a:gradFill flip="none" rotWithShape="1">
                <a:gsLst>
                  <a:gs pos="75000">
                    <a:srgbClr val="F5F5F5"/>
                  </a:gs>
                  <a:gs pos="25000">
                    <a:srgbClr val="E7E7E9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7" name="组合 66"/>
            <p:cNvGrpSpPr/>
            <p:nvPr/>
          </p:nvGrpSpPr>
          <p:grpSpPr>
            <a:xfrm>
              <a:off x="4779955" y="3165909"/>
              <a:ext cx="4384844" cy="1337656"/>
              <a:chOff x="5616677" y="933337"/>
              <a:chExt cx="4298693" cy="1919958"/>
            </a:xfrm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68" name="任意多边形 67"/>
              <p:cNvSpPr/>
              <p:nvPr/>
            </p:nvSpPr>
            <p:spPr>
              <a:xfrm flipH="1">
                <a:off x="5616677" y="933337"/>
                <a:ext cx="4297188" cy="1919958"/>
              </a:xfrm>
              <a:custGeom>
                <a:avLst/>
                <a:gdLst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3350463 w 4279371"/>
                  <a:gd name="connsiteY2" fmla="*/ 808 h 1897210"/>
                  <a:gd name="connsiteX3" fmla="*/ 917033 w 4279371"/>
                  <a:gd name="connsiteY3" fmla="*/ 808 h 1897210"/>
                  <a:gd name="connsiteX4" fmla="*/ 544087 w 4279371"/>
                  <a:gd name="connsiteY4" fmla="*/ 808 h 1897210"/>
                  <a:gd name="connsiteX5" fmla="*/ 0 w 4279371"/>
                  <a:gd name="connsiteY5" fmla="*/ 947231 h 1897210"/>
                  <a:gd name="connsiteX6" fmla="*/ 544087 w 4279371"/>
                  <a:gd name="connsiteY6" fmla="*/ 1893652 h 1897210"/>
                  <a:gd name="connsiteX7" fmla="*/ 917033 w 4279371"/>
                  <a:gd name="connsiteY7" fmla="*/ 1893652 h 1897210"/>
                  <a:gd name="connsiteX8" fmla="*/ 917033 w 4279371"/>
                  <a:gd name="connsiteY8" fmla="*/ 1897210 h 1897210"/>
                  <a:gd name="connsiteX9" fmla="*/ 3364870 w 4279371"/>
                  <a:gd name="connsiteY9" fmla="*/ 1897210 h 1897210"/>
                  <a:gd name="connsiteX10" fmla="*/ 3364870 w 4279371"/>
                  <a:gd name="connsiteY10" fmla="*/ 1894657 h 1897210"/>
                  <a:gd name="connsiteX11" fmla="*/ 3728239 w 4279371"/>
                  <a:gd name="connsiteY11" fmla="*/ 1894657 h 1897210"/>
                  <a:gd name="connsiteX12" fmla="*/ 4279371 w 4279371"/>
                  <a:gd name="connsiteY12" fmla="*/ 947329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917033 w 4279371"/>
                  <a:gd name="connsiteY2" fmla="*/ 808 h 1897210"/>
                  <a:gd name="connsiteX3" fmla="*/ 544087 w 4279371"/>
                  <a:gd name="connsiteY3" fmla="*/ 808 h 1897210"/>
                  <a:gd name="connsiteX4" fmla="*/ 0 w 4279371"/>
                  <a:gd name="connsiteY4" fmla="*/ 947231 h 1897210"/>
                  <a:gd name="connsiteX5" fmla="*/ 544087 w 4279371"/>
                  <a:gd name="connsiteY5" fmla="*/ 1893652 h 1897210"/>
                  <a:gd name="connsiteX6" fmla="*/ 917033 w 4279371"/>
                  <a:gd name="connsiteY6" fmla="*/ 1893652 h 1897210"/>
                  <a:gd name="connsiteX7" fmla="*/ 917033 w 4279371"/>
                  <a:gd name="connsiteY7" fmla="*/ 1897210 h 1897210"/>
                  <a:gd name="connsiteX8" fmla="*/ 3364870 w 4279371"/>
                  <a:gd name="connsiteY8" fmla="*/ 1897210 h 1897210"/>
                  <a:gd name="connsiteX9" fmla="*/ 3364870 w 4279371"/>
                  <a:gd name="connsiteY9" fmla="*/ 1894657 h 1897210"/>
                  <a:gd name="connsiteX10" fmla="*/ 3728239 w 4279371"/>
                  <a:gd name="connsiteY10" fmla="*/ 1894657 h 1897210"/>
                  <a:gd name="connsiteX11" fmla="*/ 4279371 w 4279371"/>
                  <a:gd name="connsiteY11" fmla="*/ 947329 h 1897210"/>
                  <a:gd name="connsiteX12" fmla="*/ 3728239 w 4279371"/>
                  <a:gd name="connsiteY12" fmla="*/ 0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544087 w 4279371"/>
                  <a:gd name="connsiteY2" fmla="*/ 808 h 1897210"/>
                  <a:gd name="connsiteX3" fmla="*/ 0 w 4279371"/>
                  <a:gd name="connsiteY3" fmla="*/ 947231 h 1897210"/>
                  <a:gd name="connsiteX4" fmla="*/ 544087 w 4279371"/>
                  <a:gd name="connsiteY4" fmla="*/ 1893652 h 1897210"/>
                  <a:gd name="connsiteX5" fmla="*/ 917033 w 4279371"/>
                  <a:gd name="connsiteY5" fmla="*/ 1893652 h 1897210"/>
                  <a:gd name="connsiteX6" fmla="*/ 917033 w 4279371"/>
                  <a:gd name="connsiteY6" fmla="*/ 1897210 h 1897210"/>
                  <a:gd name="connsiteX7" fmla="*/ 3364870 w 4279371"/>
                  <a:gd name="connsiteY7" fmla="*/ 1897210 h 1897210"/>
                  <a:gd name="connsiteX8" fmla="*/ 3364870 w 4279371"/>
                  <a:gd name="connsiteY8" fmla="*/ 1894657 h 1897210"/>
                  <a:gd name="connsiteX9" fmla="*/ 3728239 w 4279371"/>
                  <a:gd name="connsiteY9" fmla="*/ 1894657 h 1897210"/>
                  <a:gd name="connsiteX10" fmla="*/ 4279371 w 4279371"/>
                  <a:gd name="connsiteY10" fmla="*/ 947329 h 1897210"/>
                  <a:gd name="connsiteX11" fmla="*/ 3728239 w 4279371"/>
                  <a:gd name="connsiteY11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364870 w 4279371"/>
                  <a:gd name="connsiteY7" fmla="*/ 1894657 h 1897210"/>
                  <a:gd name="connsiteX8" fmla="*/ 3728239 w 4279371"/>
                  <a:gd name="connsiteY8" fmla="*/ 1894657 h 1897210"/>
                  <a:gd name="connsiteX9" fmla="*/ 4279371 w 4279371"/>
                  <a:gd name="connsiteY9" fmla="*/ 947329 h 1897210"/>
                  <a:gd name="connsiteX10" fmla="*/ 3728239 w 4279371"/>
                  <a:gd name="connsiteY10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728239 w 4279371"/>
                  <a:gd name="connsiteY7" fmla="*/ 1894657 h 1897210"/>
                  <a:gd name="connsiteX8" fmla="*/ 4279371 w 4279371"/>
                  <a:gd name="connsiteY8" fmla="*/ 947329 h 1897210"/>
                  <a:gd name="connsiteX9" fmla="*/ 3728239 w 4279371"/>
                  <a:gd name="connsiteY9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3364870 w 4279371"/>
                  <a:gd name="connsiteY5" fmla="*/ 1897210 h 1897210"/>
                  <a:gd name="connsiteX6" fmla="*/ 3728239 w 4279371"/>
                  <a:gd name="connsiteY6" fmla="*/ 1894657 h 1897210"/>
                  <a:gd name="connsiteX7" fmla="*/ 4279371 w 4279371"/>
                  <a:gd name="connsiteY7" fmla="*/ 947329 h 1897210"/>
                  <a:gd name="connsiteX8" fmla="*/ 3728239 w 4279371"/>
                  <a:gd name="connsiteY8" fmla="*/ 0 h 1897210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917033 w 4279371"/>
                  <a:gd name="connsiteY4" fmla="*/ 1893652 h 1894657"/>
                  <a:gd name="connsiteX5" fmla="*/ 3728239 w 4279371"/>
                  <a:gd name="connsiteY5" fmla="*/ 1894657 h 1894657"/>
                  <a:gd name="connsiteX6" fmla="*/ 4279371 w 4279371"/>
                  <a:gd name="connsiteY6" fmla="*/ 947329 h 1894657"/>
                  <a:gd name="connsiteX7" fmla="*/ 3728239 w 4279371"/>
                  <a:gd name="connsiteY7" fmla="*/ 0 h 1894657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3728239 w 4279371"/>
                  <a:gd name="connsiteY4" fmla="*/ 1894657 h 1894657"/>
                  <a:gd name="connsiteX5" fmla="*/ 4279371 w 4279371"/>
                  <a:gd name="connsiteY5" fmla="*/ 947329 h 1894657"/>
                  <a:gd name="connsiteX6" fmla="*/ 3728239 w 4279371"/>
                  <a:gd name="connsiteY6" fmla="*/ 0 h 1894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79371" h="1894657">
                    <a:moveTo>
                      <a:pt x="3728239" y="0"/>
                    </a:moveTo>
                    <a:lnTo>
                      <a:pt x="544087" y="808"/>
                    </a:lnTo>
                    <a:lnTo>
                      <a:pt x="0" y="947231"/>
                    </a:lnTo>
                    <a:lnTo>
                      <a:pt x="544087" y="1893652"/>
                    </a:lnTo>
                    <a:lnTo>
                      <a:pt x="3728239" y="1894657"/>
                    </a:lnTo>
                    <a:lnTo>
                      <a:pt x="4279371" y="947329"/>
                    </a:lnTo>
                    <a:lnTo>
                      <a:pt x="3728239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任意多边形 68"/>
              <p:cNvSpPr/>
              <p:nvPr/>
            </p:nvSpPr>
            <p:spPr>
              <a:xfrm flipH="1">
                <a:off x="5635999" y="953088"/>
                <a:ext cx="4279371" cy="1894657"/>
              </a:xfrm>
              <a:custGeom>
                <a:avLst/>
                <a:gdLst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3350463 w 4279371"/>
                  <a:gd name="connsiteY2" fmla="*/ 808 h 1897210"/>
                  <a:gd name="connsiteX3" fmla="*/ 917033 w 4279371"/>
                  <a:gd name="connsiteY3" fmla="*/ 808 h 1897210"/>
                  <a:gd name="connsiteX4" fmla="*/ 544087 w 4279371"/>
                  <a:gd name="connsiteY4" fmla="*/ 808 h 1897210"/>
                  <a:gd name="connsiteX5" fmla="*/ 0 w 4279371"/>
                  <a:gd name="connsiteY5" fmla="*/ 947231 h 1897210"/>
                  <a:gd name="connsiteX6" fmla="*/ 544087 w 4279371"/>
                  <a:gd name="connsiteY6" fmla="*/ 1893652 h 1897210"/>
                  <a:gd name="connsiteX7" fmla="*/ 917033 w 4279371"/>
                  <a:gd name="connsiteY7" fmla="*/ 1893652 h 1897210"/>
                  <a:gd name="connsiteX8" fmla="*/ 917033 w 4279371"/>
                  <a:gd name="connsiteY8" fmla="*/ 1897210 h 1897210"/>
                  <a:gd name="connsiteX9" fmla="*/ 3364870 w 4279371"/>
                  <a:gd name="connsiteY9" fmla="*/ 1897210 h 1897210"/>
                  <a:gd name="connsiteX10" fmla="*/ 3364870 w 4279371"/>
                  <a:gd name="connsiteY10" fmla="*/ 1894657 h 1897210"/>
                  <a:gd name="connsiteX11" fmla="*/ 3728239 w 4279371"/>
                  <a:gd name="connsiteY11" fmla="*/ 1894657 h 1897210"/>
                  <a:gd name="connsiteX12" fmla="*/ 4279371 w 4279371"/>
                  <a:gd name="connsiteY12" fmla="*/ 947329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917033 w 4279371"/>
                  <a:gd name="connsiteY2" fmla="*/ 808 h 1897210"/>
                  <a:gd name="connsiteX3" fmla="*/ 544087 w 4279371"/>
                  <a:gd name="connsiteY3" fmla="*/ 808 h 1897210"/>
                  <a:gd name="connsiteX4" fmla="*/ 0 w 4279371"/>
                  <a:gd name="connsiteY4" fmla="*/ 947231 h 1897210"/>
                  <a:gd name="connsiteX5" fmla="*/ 544087 w 4279371"/>
                  <a:gd name="connsiteY5" fmla="*/ 1893652 h 1897210"/>
                  <a:gd name="connsiteX6" fmla="*/ 917033 w 4279371"/>
                  <a:gd name="connsiteY6" fmla="*/ 1893652 h 1897210"/>
                  <a:gd name="connsiteX7" fmla="*/ 917033 w 4279371"/>
                  <a:gd name="connsiteY7" fmla="*/ 1897210 h 1897210"/>
                  <a:gd name="connsiteX8" fmla="*/ 3364870 w 4279371"/>
                  <a:gd name="connsiteY8" fmla="*/ 1897210 h 1897210"/>
                  <a:gd name="connsiteX9" fmla="*/ 3364870 w 4279371"/>
                  <a:gd name="connsiteY9" fmla="*/ 1894657 h 1897210"/>
                  <a:gd name="connsiteX10" fmla="*/ 3728239 w 4279371"/>
                  <a:gd name="connsiteY10" fmla="*/ 1894657 h 1897210"/>
                  <a:gd name="connsiteX11" fmla="*/ 4279371 w 4279371"/>
                  <a:gd name="connsiteY11" fmla="*/ 947329 h 1897210"/>
                  <a:gd name="connsiteX12" fmla="*/ 3728239 w 4279371"/>
                  <a:gd name="connsiteY12" fmla="*/ 0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544087 w 4279371"/>
                  <a:gd name="connsiteY2" fmla="*/ 808 h 1897210"/>
                  <a:gd name="connsiteX3" fmla="*/ 0 w 4279371"/>
                  <a:gd name="connsiteY3" fmla="*/ 947231 h 1897210"/>
                  <a:gd name="connsiteX4" fmla="*/ 544087 w 4279371"/>
                  <a:gd name="connsiteY4" fmla="*/ 1893652 h 1897210"/>
                  <a:gd name="connsiteX5" fmla="*/ 917033 w 4279371"/>
                  <a:gd name="connsiteY5" fmla="*/ 1893652 h 1897210"/>
                  <a:gd name="connsiteX6" fmla="*/ 917033 w 4279371"/>
                  <a:gd name="connsiteY6" fmla="*/ 1897210 h 1897210"/>
                  <a:gd name="connsiteX7" fmla="*/ 3364870 w 4279371"/>
                  <a:gd name="connsiteY7" fmla="*/ 1897210 h 1897210"/>
                  <a:gd name="connsiteX8" fmla="*/ 3364870 w 4279371"/>
                  <a:gd name="connsiteY8" fmla="*/ 1894657 h 1897210"/>
                  <a:gd name="connsiteX9" fmla="*/ 3728239 w 4279371"/>
                  <a:gd name="connsiteY9" fmla="*/ 1894657 h 1897210"/>
                  <a:gd name="connsiteX10" fmla="*/ 4279371 w 4279371"/>
                  <a:gd name="connsiteY10" fmla="*/ 947329 h 1897210"/>
                  <a:gd name="connsiteX11" fmla="*/ 3728239 w 4279371"/>
                  <a:gd name="connsiteY11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364870 w 4279371"/>
                  <a:gd name="connsiteY7" fmla="*/ 1894657 h 1897210"/>
                  <a:gd name="connsiteX8" fmla="*/ 3728239 w 4279371"/>
                  <a:gd name="connsiteY8" fmla="*/ 1894657 h 1897210"/>
                  <a:gd name="connsiteX9" fmla="*/ 4279371 w 4279371"/>
                  <a:gd name="connsiteY9" fmla="*/ 947329 h 1897210"/>
                  <a:gd name="connsiteX10" fmla="*/ 3728239 w 4279371"/>
                  <a:gd name="connsiteY10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728239 w 4279371"/>
                  <a:gd name="connsiteY7" fmla="*/ 1894657 h 1897210"/>
                  <a:gd name="connsiteX8" fmla="*/ 4279371 w 4279371"/>
                  <a:gd name="connsiteY8" fmla="*/ 947329 h 1897210"/>
                  <a:gd name="connsiteX9" fmla="*/ 3728239 w 4279371"/>
                  <a:gd name="connsiteY9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3364870 w 4279371"/>
                  <a:gd name="connsiteY5" fmla="*/ 1897210 h 1897210"/>
                  <a:gd name="connsiteX6" fmla="*/ 3728239 w 4279371"/>
                  <a:gd name="connsiteY6" fmla="*/ 1894657 h 1897210"/>
                  <a:gd name="connsiteX7" fmla="*/ 4279371 w 4279371"/>
                  <a:gd name="connsiteY7" fmla="*/ 947329 h 1897210"/>
                  <a:gd name="connsiteX8" fmla="*/ 3728239 w 4279371"/>
                  <a:gd name="connsiteY8" fmla="*/ 0 h 1897210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917033 w 4279371"/>
                  <a:gd name="connsiteY4" fmla="*/ 1893652 h 1894657"/>
                  <a:gd name="connsiteX5" fmla="*/ 3728239 w 4279371"/>
                  <a:gd name="connsiteY5" fmla="*/ 1894657 h 1894657"/>
                  <a:gd name="connsiteX6" fmla="*/ 4279371 w 4279371"/>
                  <a:gd name="connsiteY6" fmla="*/ 947329 h 1894657"/>
                  <a:gd name="connsiteX7" fmla="*/ 3728239 w 4279371"/>
                  <a:gd name="connsiteY7" fmla="*/ 0 h 1894657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3728239 w 4279371"/>
                  <a:gd name="connsiteY4" fmla="*/ 1894657 h 1894657"/>
                  <a:gd name="connsiteX5" fmla="*/ 4279371 w 4279371"/>
                  <a:gd name="connsiteY5" fmla="*/ 947329 h 1894657"/>
                  <a:gd name="connsiteX6" fmla="*/ 3728239 w 4279371"/>
                  <a:gd name="connsiteY6" fmla="*/ 0 h 1894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79371" h="1894657">
                    <a:moveTo>
                      <a:pt x="3728239" y="0"/>
                    </a:moveTo>
                    <a:lnTo>
                      <a:pt x="544087" y="808"/>
                    </a:lnTo>
                    <a:lnTo>
                      <a:pt x="0" y="947231"/>
                    </a:lnTo>
                    <a:lnTo>
                      <a:pt x="544087" y="1893652"/>
                    </a:lnTo>
                    <a:lnTo>
                      <a:pt x="3728239" y="1894657"/>
                    </a:lnTo>
                    <a:lnTo>
                      <a:pt x="4279371" y="947329"/>
                    </a:lnTo>
                    <a:lnTo>
                      <a:pt x="3728239" y="0"/>
                    </a:lnTo>
                    <a:close/>
                  </a:path>
                </a:pathLst>
              </a:custGeom>
              <a:gradFill flip="none" rotWithShape="1">
                <a:gsLst>
                  <a:gs pos="28000">
                    <a:schemeClr val="bg1">
                      <a:lumMod val="95000"/>
                    </a:schemeClr>
                  </a:gs>
                  <a:gs pos="25000">
                    <a:schemeClr val="bg1">
                      <a:lumMod val="95000"/>
                    </a:schemeClr>
                  </a:gs>
                  <a:gs pos="75000">
                    <a:schemeClr val="bg1">
                      <a:lumMod val="85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3395796" y="3501482"/>
              <a:ext cx="761584" cy="664405"/>
              <a:chOff x="6153151" y="2933701"/>
              <a:chExt cx="1144588" cy="998537"/>
            </a:xfrm>
            <a:solidFill>
              <a:srgbClr val="3CA7DB"/>
            </a:solidFill>
          </p:grpSpPr>
          <p:sp>
            <p:nvSpPr>
              <p:cNvPr id="79" name="Oval 9"/>
              <p:cNvSpPr>
                <a:spLocks noChangeArrowheads="1"/>
              </p:cNvSpPr>
              <p:nvPr/>
            </p:nvSpPr>
            <p:spPr bwMode="auto">
              <a:xfrm>
                <a:off x="6797676" y="3305176"/>
                <a:ext cx="90488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Oval 10"/>
              <p:cNvSpPr>
                <a:spLocks noChangeArrowheads="1"/>
              </p:cNvSpPr>
              <p:nvPr/>
            </p:nvSpPr>
            <p:spPr bwMode="auto">
              <a:xfrm>
                <a:off x="6580188" y="3305176"/>
                <a:ext cx="85725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Oval 11"/>
              <p:cNvSpPr>
                <a:spLocks noChangeArrowheads="1"/>
              </p:cNvSpPr>
              <p:nvPr/>
            </p:nvSpPr>
            <p:spPr bwMode="auto">
              <a:xfrm>
                <a:off x="6902451" y="3484563"/>
                <a:ext cx="87313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Oval 12"/>
              <p:cNvSpPr>
                <a:spLocks noChangeArrowheads="1"/>
              </p:cNvSpPr>
              <p:nvPr/>
            </p:nvSpPr>
            <p:spPr bwMode="auto">
              <a:xfrm>
                <a:off x="6902451" y="3840163"/>
                <a:ext cx="87313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Oval 13"/>
              <p:cNvSpPr>
                <a:spLocks noChangeArrowheads="1"/>
              </p:cNvSpPr>
              <p:nvPr/>
            </p:nvSpPr>
            <p:spPr bwMode="auto">
              <a:xfrm>
                <a:off x="7108826" y="3840163"/>
                <a:ext cx="87313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Oval 14"/>
              <p:cNvSpPr>
                <a:spLocks noChangeArrowheads="1"/>
              </p:cNvSpPr>
              <p:nvPr/>
            </p:nvSpPr>
            <p:spPr bwMode="auto">
              <a:xfrm>
                <a:off x="6475413" y="3484563"/>
                <a:ext cx="90488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Oval 15"/>
              <p:cNvSpPr>
                <a:spLocks noChangeArrowheads="1"/>
              </p:cNvSpPr>
              <p:nvPr/>
            </p:nvSpPr>
            <p:spPr bwMode="auto">
              <a:xfrm>
                <a:off x="6269038" y="3484563"/>
                <a:ext cx="90488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Oval 16"/>
              <p:cNvSpPr>
                <a:spLocks noChangeArrowheads="1"/>
              </p:cNvSpPr>
              <p:nvPr/>
            </p:nvSpPr>
            <p:spPr bwMode="auto">
              <a:xfrm>
                <a:off x="6475413" y="3840163"/>
                <a:ext cx="90488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Oval 17"/>
              <p:cNvSpPr>
                <a:spLocks noChangeArrowheads="1"/>
              </p:cNvSpPr>
              <p:nvPr/>
            </p:nvSpPr>
            <p:spPr bwMode="auto">
              <a:xfrm>
                <a:off x="6269038" y="3840163"/>
                <a:ext cx="90488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Oval 18"/>
              <p:cNvSpPr>
                <a:spLocks noChangeArrowheads="1"/>
              </p:cNvSpPr>
              <p:nvPr/>
            </p:nvSpPr>
            <p:spPr bwMode="auto">
              <a:xfrm>
                <a:off x="7108826" y="3484563"/>
                <a:ext cx="87313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Oval 19"/>
              <p:cNvSpPr>
                <a:spLocks noChangeArrowheads="1"/>
              </p:cNvSpPr>
              <p:nvPr/>
            </p:nvSpPr>
            <p:spPr bwMode="auto">
              <a:xfrm>
                <a:off x="6797676" y="3662363"/>
                <a:ext cx="90488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Oval 20"/>
              <p:cNvSpPr>
                <a:spLocks noChangeArrowheads="1"/>
              </p:cNvSpPr>
              <p:nvPr/>
            </p:nvSpPr>
            <p:spPr bwMode="auto">
              <a:xfrm>
                <a:off x="7210426" y="3662363"/>
                <a:ext cx="87313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Oval 21"/>
              <p:cNvSpPr>
                <a:spLocks noChangeArrowheads="1"/>
              </p:cNvSpPr>
              <p:nvPr/>
            </p:nvSpPr>
            <p:spPr bwMode="auto">
              <a:xfrm>
                <a:off x="6580188" y="3662363"/>
                <a:ext cx="85725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Oval 22"/>
              <p:cNvSpPr>
                <a:spLocks noChangeArrowheads="1"/>
              </p:cNvSpPr>
              <p:nvPr/>
            </p:nvSpPr>
            <p:spPr bwMode="auto">
              <a:xfrm>
                <a:off x="6153151" y="3662363"/>
                <a:ext cx="85725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Oval 23"/>
              <p:cNvSpPr>
                <a:spLocks noChangeArrowheads="1"/>
              </p:cNvSpPr>
              <p:nvPr/>
            </p:nvSpPr>
            <p:spPr bwMode="auto">
              <a:xfrm>
                <a:off x="6902451" y="3127376"/>
                <a:ext cx="87313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Oval 24"/>
              <p:cNvSpPr>
                <a:spLocks noChangeArrowheads="1"/>
              </p:cNvSpPr>
              <p:nvPr/>
            </p:nvSpPr>
            <p:spPr bwMode="auto">
              <a:xfrm>
                <a:off x="6475413" y="3127376"/>
                <a:ext cx="90488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Oval 25"/>
              <p:cNvSpPr>
                <a:spLocks noChangeArrowheads="1"/>
              </p:cNvSpPr>
              <p:nvPr/>
            </p:nvSpPr>
            <p:spPr bwMode="auto">
              <a:xfrm>
                <a:off x="6580188" y="2933701"/>
                <a:ext cx="85725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Oval 26"/>
              <p:cNvSpPr>
                <a:spLocks noChangeArrowheads="1"/>
              </p:cNvSpPr>
              <p:nvPr/>
            </p:nvSpPr>
            <p:spPr bwMode="auto">
              <a:xfrm>
                <a:off x="6797676" y="2933701"/>
                <a:ext cx="90488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7"/>
              <p:cNvSpPr>
                <a:spLocks/>
              </p:cNvSpPr>
              <p:nvPr/>
            </p:nvSpPr>
            <p:spPr bwMode="auto">
              <a:xfrm>
                <a:off x="6858001" y="3575051"/>
                <a:ext cx="68263" cy="84138"/>
              </a:xfrm>
              <a:custGeom>
                <a:avLst/>
                <a:gdLst>
                  <a:gd name="T0" fmla="*/ 11 w 18"/>
                  <a:gd name="T1" fmla="*/ 0 h 22"/>
                  <a:gd name="T2" fmla="*/ 0 w 18"/>
                  <a:gd name="T3" fmla="*/ 18 h 22"/>
                  <a:gd name="T4" fmla="*/ 8 w 18"/>
                  <a:gd name="T5" fmla="*/ 22 h 22"/>
                  <a:gd name="T6" fmla="*/ 18 w 18"/>
                  <a:gd name="T7" fmla="*/ 5 h 22"/>
                  <a:gd name="T8" fmla="*/ 11 w 18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2">
                    <a:moveTo>
                      <a:pt x="11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8"/>
                      <a:pt x="6" y="20"/>
                      <a:pt x="8" y="22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5" y="4"/>
                      <a:pt x="13" y="2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8"/>
              <p:cNvSpPr>
                <a:spLocks/>
              </p:cNvSpPr>
              <p:nvPr/>
            </p:nvSpPr>
            <p:spPr bwMode="auto">
              <a:xfrm>
                <a:off x="6538913" y="3222626"/>
                <a:ext cx="63500" cy="79375"/>
              </a:xfrm>
              <a:custGeom>
                <a:avLst/>
                <a:gdLst>
                  <a:gd name="T0" fmla="*/ 17 w 17"/>
                  <a:gd name="T1" fmla="*/ 17 h 21"/>
                  <a:gd name="T2" fmla="*/ 7 w 17"/>
                  <a:gd name="T3" fmla="*/ 0 h 21"/>
                  <a:gd name="T4" fmla="*/ 0 w 17"/>
                  <a:gd name="T5" fmla="*/ 4 h 21"/>
                  <a:gd name="T6" fmla="*/ 10 w 17"/>
                  <a:gd name="T7" fmla="*/ 21 h 21"/>
                  <a:gd name="T8" fmla="*/ 17 w 17"/>
                  <a:gd name="T9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1">
                    <a:moveTo>
                      <a:pt x="17" y="17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3" y="3"/>
                      <a:pt x="0" y="4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2" y="19"/>
                      <a:pt x="15" y="18"/>
                      <a:pt x="17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9"/>
              <p:cNvSpPr>
                <a:spLocks/>
              </p:cNvSpPr>
              <p:nvPr/>
            </p:nvSpPr>
            <p:spPr bwMode="auto">
              <a:xfrm>
                <a:off x="6542088" y="3400426"/>
                <a:ext cx="65088" cy="84138"/>
              </a:xfrm>
              <a:custGeom>
                <a:avLst/>
                <a:gdLst>
                  <a:gd name="T0" fmla="*/ 6 w 17"/>
                  <a:gd name="T1" fmla="*/ 22 h 22"/>
                  <a:gd name="T2" fmla="*/ 17 w 17"/>
                  <a:gd name="T3" fmla="*/ 4 h 22"/>
                  <a:gd name="T4" fmla="*/ 10 w 17"/>
                  <a:gd name="T5" fmla="*/ 0 h 22"/>
                  <a:gd name="T6" fmla="*/ 0 w 17"/>
                  <a:gd name="T7" fmla="*/ 17 h 22"/>
                  <a:gd name="T8" fmla="*/ 6 w 17"/>
                  <a:gd name="T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2">
                    <a:moveTo>
                      <a:pt x="6" y="22"/>
                    </a:moveTo>
                    <a:cubicBezTo>
                      <a:pt x="17" y="4"/>
                      <a:pt x="17" y="4"/>
                      <a:pt x="17" y="4"/>
                    </a:cubicBezTo>
                    <a:cubicBezTo>
                      <a:pt x="14" y="3"/>
                      <a:pt x="12" y="2"/>
                      <a:pt x="10" y="0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18"/>
                      <a:pt x="5" y="20"/>
                      <a:pt x="6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30"/>
              <p:cNvSpPr>
                <a:spLocks/>
              </p:cNvSpPr>
              <p:nvPr/>
            </p:nvSpPr>
            <p:spPr bwMode="auto">
              <a:xfrm>
                <a:off x="6684963" y="3343276"/>
                <a:ext cx="93663" cy="30163"/>
              </a:xfrm>
              <a:custGeom>
                <a:avLst/>
                <a:gdLst>
                  <a:gd name="T0" fmla="*/ 25 w 25"/>
                  <a:gd name="T1" fmla="*/ 8 h 8"/>
                  <a:gd name="T2" fmla="*/ 24 w 25"/>
                  <a:gd name="T3" fmla="*/ 3 h 8"/>
                  <a:gd name="T4" fmla="*/ 25 w 25"/>
                  <a:gd name="T5" fmla="*/ 0 h 8"/>
                  <a:gd name="T6" fmla="*/ 1 w 25"/>
                  <a:gd name="T7" fmla="*/ 0 h 8"/>
                  <a:gd name="T8" fmla="*/ 1 w 25"/>
                  <a:gd name="T9" fmla="*/ 3 h 8"/>
                  <a:gd name="T10" fmla="*/ 0 w 25"/>
                  <a:gd name="T11" fmla="*/ 8 h 8"/>
                  <a:gd name="T12" fmla="*/ 25 w 25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8">
                    <a:moveTo>
                      <a:pt x="25" y="8"/>
                    </a:moveTo>
                    <a:cubicBezTo>
                      <a:pt x="25" y="8"/>
                      <a:pt x="24" y="5"/>
                      <a:pt x="24" y="3"/>
                    </a:cubicBezTo>
                    <a:cubicBezTo>
                      <a:pt x="24" y="2"/>
                      <a:pt x="25" y="0"/>
                      <a:pt x="25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2"/>
                      <a:pt x="1" y="3"/>
                    </a:cubicBezTo>
                    <a:cubicBezTo>
                      <a:pt x="1" y="5"/>
                      <a:pt x="1" y="8"/>
                      <a:pt x="0" y="8"/>
                    </a:cubicBezTo>
                    <a:lnTo>
                      <a:pt x="2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1"/>
              <p:cNvSpPr>
                <a:spLocks/>
              </p:cNvSpPr>
              <p:nvPr/>
            </p:nvSpPr>
            <p:spPr bwMode="auto">
              <a:xfrm>
                <a:off x="6535738" y="3032126"/>
                <a:ext cx="71438" cy="92075"/>
              </a:xfrm>
              <a:custGeom>
                <a:avLst/>
                <a:gdLst>
                  <a:gd name="T0" fmla="*/ 7 w 19"/>
                  <a:gd name="T1" fmla="*/ 24 h 24"/>
                  <a:gd name="T2" fmla="*/ 19 w 19"/>
                  <a:gd name="T3" fmla="*/ 3 h 24"/>
                  <a:gd name="T4" fmla="*/ 12 w 19"/>
                  <a:gd name="T5" fmla="*/ 0 h 24"/>
                  <a:gd name="T6" fmla="*/ 0 w 19"/>
                  <a:gd name="T7" fmla="*/ 20 h 24"/>
                  <a:gd name="T8" fmla="*/ 7 w 19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4">
                    <a:moveTo>
                      <a:pt x="7" y="24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7" y="2"/>
                      <a:pt x="14" y="1"/>
                      <a:pt x="12" y="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3" y="21"/>
                      <a:pt x="5" y="22"/>
                      <a:pt x="7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2"/>
              <p:cNvSpPr>
                <a:spLocks/>
              </p:cNvSpPr>
              <p:nvPr/>
            </p:nvSpPr>
            <p:spPr bwMode="auto">
              <a:xfrm>
                <a:off x="6858001" y="3214688"/>
                <a:ext cx="60325" cy="84138"/>
              </a:xfrm>
              <a:custGeom>
                <a:avLst/>
                <a:gdLst>
                  <a:gd name="T0" fmla="*/ 7 w 16"/>
                  <a:gd name="T1" fmla="*/ 22 h 22"/>
                  <a:gd name="T2" fmla="*/ 16 w 16"/>
                  <a:gd name="T3" fmla="*/ 5 h 22"/>
                  <a:gd name="T4" fmla="*/ 10 w 16"/>
                  <a:gd name="T5" fmla="*/ 0 h 22"/>
                  <a:gd name="T6" fmla="*/ 0 w 16"/>
                  <a:gd name="T7" fmla="*/ 19 h 22"/>
                  <a:gd name="T8" fmla="*/ 7 w 16"/>
                  <a:gd name="T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2">
                    <a:moveTo>
                      <a:pt x="7" y="22"/>
                    </a:moveTo>
                    <a:cubicBezTo>
                      <a:pt x="16" y="5"/>
                      <a:pt x="16" y="5"/>
                      <a:pt x="16" y="5"/>
                    </a:cubicBezTo>
                    <a:cubicBezTo>
                      <a:pt x="14" y="4"/>
                      <a:pt x="12" y="2"/>
                      <a:pt x="10" y="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" y="19"/>
                      <a:pt x="5" y="20"/>
                      <a:pt x="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3"/>
              <p:cNvSpPr>
                <a:spLocks/>
              </p:cNvSpPr>
              <p:nvPr/>
            </p:nvSpPr>
            <p:spPr bwMode="auto">
              <a:xfrm>
                <a:off x="7008813" y="3517901"/>
                <a:ext cx="77788" cy="30163"/>
              </a:xfrm>
              <a:custGeom>
                <a:avLst/>
                <a:gdLst>
                  <a:gd name="T0" fmla="*/ 1 w 21"/>
                  <a:gd name="T1" fmla="*/ 0 h 8"/>
                  <a:gd name="T2" fmla="*/ 1 w 21"/>
                  <a:gd name="T3" fmla="*/ 3 h 8"/>
                  <a:gd name="T4" fmla="*/ 0 w 21"/>
                  <a:gd name="T5" fmla="*/ 8 h 8"/>
                  <a:gd name="T6" fmla="*/ 21 w 21"/>
                  <a:gd name="T7" fmla="*/ 8 h 8"/>
                  <a:gd name="T8" fmla="*/ 21 w 21"/>
                  <a:gd name="T9" fmla="*/ 3 h 8"/>
                  <a:gd name="T10" fmla="*/ 21 w 21"/>
                  <a:gd name="T11" fmla="*/ 0 h 8"/>
                  <a:gd name="T12" fmla="*/ 1 w 21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8">
                    <a:moveTo>
                      <a:pt x="1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5"/>
                      <a:pt x="1" y="4"/>
                      <a:pt x="0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1" y="4"/>
                      <a:pt x="21" y="5"/>
                      <a:pt x="21" y="3"/>
                    </a:cubicBezTo>
                    <a:cubicBezTo>
                      <a:pt x="21" y="2"/>
                      <a:pt x="21" y="0"/>
                      <a:pt x="2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4"/>
              <p:cNvSpPr>
                <a:spLocks/>
              </p:cNvSpPr>
              <p:nvPr/>
            </p:nvSpPr>
            <p:spPr bwMode="auto">
              <a:xfrm>
                <a:off x="6535738" y="3752851"/>
                <a:ext cx="66675" cy="84138"/>
              </a:xfrm>
              <a:custGeom>
                <a:avLst/>
                <a:gdLst>
                  <a:gd name="T0" fmla="*/ 11 w 18"/>
                  <a:gd name="T1" fmla="*/ 0 h 22"/>
                  <a:gd name="T2" fmla="*/ 0 w 18"/>
                  <a:gd name="T3" fmla="*/ 18 h 22"/>
                  <a:gd name="T4" fmla="*/ 7 w 18"/>
                  <a:gd name="T5" fmla="*/ 22 h 22"/>
                  <a:gd name="T6" fmla="*/ 18 w 18"/>
                  <a:gd name="T7" fmla="*/ 5 h 22"/>
                  <a:gd name="T8" fmla="*/ 11 w 18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2">
                    <a:moveTo>
                      <a:pt x="11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9"/>
                      <a:pt x="5" y="20"/>
                      <a:pt x="7" y="22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5" y="4"/>
                      <a:pt x="13" y="2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5"/>
              <p:cNvSpPr>
                <a:spLocks/>
              </p:cNvSpPr>
              <p:nvPr/>
            </p:nvSpPr>
            <p:spPr bwMode="auto">
              <a:xfrm>
                <a:off x="6854826" y="3036888"/>
                <a:ext cx="66675" cy="90488"/>
              </a:xfrm>
              <a:custGeom>
                <a:avLst/>
                <a:gdLst>
                  <a:gd name="T0" fmla="*/ 12 w 18"/>
                  <a:gd name="T1" fmla="*/ 24 h 24"/>
                  <a:gd name="T2" fmla="*/ 18 w 18"/>
                  <a:gd name="T3" fmla="*/ 19 h 24"/>
                  <a:gd name="T4" fmla="*/ 7 w 18"/>
                  <a:gd name="T5" fmla="*/ 0 h 24"/>
                  <a:gd name="T6" fmla="*/ 0 w 18"/>
                  <a:gd name="T7" fmla="*/ 2 h 24"/>
                  <a:gd name="T8" fmla="*/ 12 w 18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12" y="24"/>
                    </a:moveTo>
                    <a:cubicBezTo>
                      <a:pt x="14" y="22"/>
                      <a:pt x="16" y="20"/>
                      <a:pt x="18" y="19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2" y="2"/>
                      <a:pt x="0" y="2"/>
                    </a:cubicBezTo>
                    <a:lnTo>
                      <a:pt x="12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6"/>
              <p:cNvSpPr>
                <a:spLocks/>
              </p:cNvSpPr>
              <p:nvPr/>
            </p:nvSpPr>
            <p:spPr bwMode="auto">
              <a:xfrm>
                <a:off x="7173913" y="3578226"/>
                <a:ext cx="63500" cy="80963"/>
              </a:xfrm>
              <a:custGeom>
                <a:avLst/>
                <a:gdLst>
                  <a:gd name="T0" fmla="*/ 0 w 17"/>
                  <a:gd name="T1" fmla="*/ 4 h 21"/>
                  <a:gd name="T2" fmla="*/ 10 w 17"/>
                  <a:gd name="T3" fmla="*/ 21 h 21"/>
                  <a:gd name="T4" fmla="*/ 17 w 17"/>
                  <a:gd name="T5" fmla="*/ 17 h 21"/>
                  <a:gd name="T6" fmla="*/ 7 w 17"/>
                  <a:gd name="T7" fmla="*/ 0 h 21"/>
                  <a:gd name="T8" fmla="*/ 0 w 17"/>
                  <a:gd name="T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1">
                    <a:moveTo>
                      <a:pt x="0" y="4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12" y="19"/>
                      <a:pt x="14" y="18"/>
                      <a:pt x="17" y="17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2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7"/>
              <p:cNvSpPr>
                <a:spLocks/>
              </p:cNvSpPr>
              <p:nvPr/>
            </p:nvSpPr>
            <p:spPr bwMode="auto">
              <a:xfrm>
                <a:off x="6530976" y="3578226"/>
                <a:ext cx="71438" cy="84138"/>
              </a:xfrm>
              <a:custGeom>
                <a:avLst/>
                <a:gdLst>
                  <a:gd name="T0" fmla="*/ 9 w 19"/>
                  <a:gd name="T1" fmla="*/ 0 h 22"/>
                  <a:gd name="T2" fmla="*/ 0 w 19"/>
                  <a:gd name="T3" fmla="*/ 4 h 22"/>
                  <a:gd name="T4" fmla="*/ 11 w 19"/>
                  <a:gd name="T5" fmla="*/ 22 h 22"/>
                  <a:gd name="T6" fmla="*/ 19 w 19"/>
                  <a:gd name="T7" fmla="*/ 17 h 22"/>
                  <a:gd name="T8" fmla="*/ 9 w 19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2">
                    <a:moveTo>
                      <a:pt x="9" y="0"/>
                    </a:moveTo>
                    <a:cubicBezTo>
                      <a:pt x="6" y="2"/>
                      <a:pt x="4" y="4"/>
                      <a:pt x="0" y="4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3" y="20"/>
                      <a:pt x="16" y="18"/>
                      <a:pt x="19" y="17"/>
                    </a:cubicBezTo>
                    <a:lnTo>
                      <a:pt x="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8"/>
              <p:cNvSpPr>
                <a:spLocks/>
              </p:cNvSpPr>
              <p:nvPr/>
            </p:nvSpPr>
            <p:spPr bwMode="auto">
              <a:xfrm>
                <a:off x="6858001" y="3757613"/>
                <a:ext cx="63500" cy="82550"/>
              </a:xfrm>
              <a:custGeom>
                <a:avLst/>
                <a:gdLst>
                  <a:gd name="T0" fmla="*/ 17 w 17"/>
                  <a:gd name="T1" fmla="*/ 17 h 22"/>
                  <a:gd name="T2" fmla="*/ 7 w 17"/>
                  <a:gd name="T3" fmla="*/ 0 h 22"/>
                  <a:gd name="T4" fmla="*/ 0 w 17"/>
                  <a:gd name="T5" fmla="*/ 4 h 22"/>
                  <a:gd name="T6" fmla="*/ 11 w 17"/>
                  <a:gd name="T7" fmla="*/ 22 h 22"/>
                  <a:gd name="T8" fmla="*/ 17 w 17"/>
                  <a:gd name="T9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2">
                    <a:moveTo>
                      <a:pt x="17" y="17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5" y="2"/>
                      <a:pt x="3" y="3"/>
                      <a:pt x="0" y="4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3" y="20"/>
                      <a:pt x="15" y="18"/>
                      <a:pt x="17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9"/>
              <p:cNvSpPr>
                <a:spLocks/>
              </p:cNvSpPr>
              <p:nvPr/>
            </p:nvSpPr>
            <p:spPr bwMode="auto">
              <a:xfrm>
                <a:off x="6684963" y="3708401"/>
                <a:ext cx="93663" cy="33338"/>
              </a:xfrm>
              <a:custGeom>
                <a:avLst/>
                <a:gdLst>
                  <a:gd name="T0" fmla="*/ 25 w 25"/>
                  <a:gd name="T1" fmla="*/ 9 h 9"/>
                  <a:gd name="T2" fmla="*/ 24 w 25"/>
                  <a:gd name="T3" fmla="*/ 3 h 9"/>
                  <a:gd name="T4" fmla="*/ 25 w 25"/>
                  <a:gd name="T5" fmla="*/ 0 h 9"/>
                  <a:gd name="T6" fmla="*/ 1 w 25"/>
                  <a:gd name="T7" fmla="*/ 0 h 9"/>
                  <a:gd name="T8" fmla="*/ 1 w 25"/>
                  <a:gd name="T9" fmla="*/ 3 h 9"/>
                  <a:gd name="T10" fmla="*/ 0 w 25"/>
                  <a:gd name="T11" fmla="*/ 9 h 9"/>
                  <a:gd name="T12" fmla="*/ 25 w 2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">
                    <a:moveTo>
                      <a:pt x="25" y="9"/>
                    </a:moveTo>
                    <a:cubicBezTo>
                      <a:pt x="25" y="4"/>
                      <a:pt x="24" y="5"/>
                      <a:pt x="24" y="3"/>
                    </a:cubicBezTo>
                    <a:cubicBezTo>
                      <a:pt x="24" y="2"/>
                      <a:pt x="25" y="0"/>
                      <a:pt x="25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2"/>
                      <a:pt x="1" y="3"/>
                    </a:cubicBezTo>
                    <a:cubicBezTo>
                      <a:pt x="1" y="5"/>
                      <a:pt x="1" y="4"/>
                      <a:pt x="0" y="9"/>
                    </a:cubicBezTo>
                    <a:lnTo>
                      <a:pt x="25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40"/>
              <p:cNvSpPr>
                <a:spLocks/>
              </p:cNvSpPr>
              <p:nvPr/>
            </p:nvSpPr>
            <p:spPr bwMode="auto">
              <a:xfrm>
                <a:off x="7177088" y="3760788"/>
                <a:ext cx="63500" cy="79375"/>
              </a:xfrm>
              <a:custGeom>
                <a:avLst/>
                <a:gdLst>
                  <a:gd name="T0" fmla="*/ 10 w 17"/>
                  <a:gd name="T1" fmla="*/ 0 h 21"/>
                  <a:gd name="T2" fmla="*/ 0 w 17"/>
                  <a:gd name="T3" fmla="*/ 17 h 21"/>
                  <a:gd name="T4" fmla="*/ 6 w 17"/>
                  <a:gd name="T5" fmla="*/ 21 h 21"/>
                  <a:gd name="T6" fmla="*/ 17 w 17"/>
                  <a:gd name="T7" fmla="*/ 3 h 21"/>
                  <a:gd name="T8" fmla="*/ 10 w 17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1">
                    <a:moveTo>
                      <a:pt x="10" y="0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2" y="18"/>
                      <a:pt x="4" y="19"/>
                      <a:pt x="6" y="21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4" y="3"/>
                      <a:pt x="12" y="1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1"/>
              <p:cNvSpPr>
                <a:spLocks/>
              </p:cNvSpPr>
              <p:nvPr/>
            </p:nvSpPr>
            <p:spPr bwMode="auto">
              <a:xfrm>
                <a:off x="6376988" y="3867151"/>
                <a:ext cx="79375" cy="34925"/>
              </a:xfrm>
              <a:custGeom>
                <a:avLst/>
                <a:gdLst>
                  <a:gd name="T0" fmla="*/ 21 w 21"/>
                  <a:gd name="T1" fmla="*/ 9 h 9"/>
                  <a:gd name="T2" fmla="*/ 20 w 21"/>
                  <a:gd name="T3" fmla="*/ 3 h 9"/>
                  <a:gd name="T4" fmla="*/ 20 w 21"/>
                  <a:gd name="T5" fmla="*/ 0 h 9"/>
                  <a:gd name="T6" fmla="*/ 0 w 21"/>
                  <a:gd name="T7" fmla="*/ 0 h 9"/>
                  <a:gd name="T8" fmla="*/ 1 w 21"/>
                  <a:gd name="T9" fmla="*/ 3 h 9"/>
                  <a:gd name="T10" fmla="*/ 0 w 21"/>
                  <a:gd name="T11" fmla="*/ 9 h 9"/>
                  <a:gd name="T12" fmla="*/ 21 w 21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9">
                    <a:moveTo>
                      <a:pt x="21" y="9"/>
                    </a:moveTo>
                    <a:cubicBezTo>
                      <a:pt x="21" y="9"/>
                      <a:pt x="20" y="5"/>
                      <a:pt x="20" y="3"/>
                    </a:cubicBezTo>
                    <a:cubicBezTo>
                      <a:pt x="20" y="2"/>
                      <a:pt x="20" y="4"/>
                      <a:pt x="2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1" y="2"/>
                      <a:pt x="1" y="3"/>
                    </a:cubicBezTo>
                    <a:cubicBezTo>
                      <a:pt x="1" y="5"/>
                      <a:pt x="0" y="9"/>
                      <a:pt x="0" y="9"/>
                    </a:cubicBezTo>
                    <a:lnTo>
                      <a:pt x="21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2"/>
              <p:cNvSpPr>
                <a:spLocks/>
              </p:cNvSpPr>
              <p:nvPr/>
            </p:nvSpPr>
            <p:spPr bwMode="auto">
              <a:xfrm>
                <a:off x="6376988" y="3517901"/>
                <a:ext cx="79375" cy="30163"/>
              </a:xfrm>
              <a:custGeom>
                <a:avLst/>
                <a:gdLst>
                  <a:gd name="T0" fmla="*/ 0 w 21"/>
                  <a:gd name="T1" fmla="*/ 0 h 8"/>
                  <a:gd name="T2" fmla="*/ 1 w 21"/>
                  <a:gd name="T3" fmla="*/ 3 h 8"/>
                  <a:gd name="T4" fmla="*/ 0 w 21"/>
                  <a:gd name="T5" fmla="*/ 8 h 8"/>
                  <a:gd name="T6" fmla="*/ 21 w 21"/>
                  <a:gd name="T7" fmla="*/ 8 h 8"/>
                  <a:gd name="T8" fmla="*/ 20 w 21"/>
                  <a:gd name="T9" fmla="*/ 3 h 8"/>
                  <a:gd name="T10" fmla="*/ 20 w 21"/>
                  <a:gd name="T11" fmla="*/ 0 h 8"/>
                  <a:gd name="T12" fmla="*/ 0 w 21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8">
                    <a:moveTo>
                      <a:pt x="0" y="0"/>
                    </a:moveTo>
                    <a:cubicBezTo>
                      <a:pt x="0" y="0"/>
                      <a:pt x="1" y="2"/>
                      <a:pt x="1" y="3"/>
                    </a:cubicBezTo>
                    <a:cubicBezTo>
                      <a:pt x="1" y="5"/>
                      <a:pt x="0" y="4"/>
                      <a:pt x="0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1" y="4"/>
                      <a:pt x="20" y="5"/>
                      <a:pt x="20" y="3"/>
                    </a:cubicBezTo>
                    <a:cubicBezTo>
                      <a:pt x="20" y="2"/>
                      <a:pt x="20" y="0"/>
                      <a:pt x="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3"/>
              <p:cNvSpPr>
                <a:spLocks/>
              </p:cNvSpPr>
              <p:nvPr/>
            </p:nvSpPr>
            <p:spPr bwMode="auto">
              <a:xfrm>
                <a:off x="6854826" y="3403601"/>
                <a:ext cx="63500" cy="84138"/>
              </a:xfrm>
              <a:custGeom>
                <a:avLst/>
                <a:gdLst>
                  <a:gd name="T0" fmla="*/ 0 w 17"/>
                  <a:gd name="T1" fmla="*/ 3 h 22"/>
                  <a:gd name="T2" fmla="*/ 11 w 17"/>
                  <a:gd name="T3" fmla="*/ 22 h 22"/>
                  <a:gd name="T4" fmla="*/ 17 w 17"/>
                  <a:gd name="T5" fmla="*/ 17 h 22"/>
                  <a:gd name="T6" fmla="*/ 7 w 17"/>
                  <a:gd name="T7" fmla="*/ 0 h 22"/>
                  <a:gd name="T8" fmla="*/ 0 w 17"/>
                  <a:gd name="T9" fmla="*/ 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2">
                    <a:moveTo>
                      <a:pt x="0" y="3"/>
                    </a:moveTo>
                    <a:cubicBezTo>
                      <a:pt x="11" y="22"/>
                      <a:pt x="11" y="22"/>
                      <a:pt x="11" y="22"/>
                    </a:cubicBezTo>
                    <a:cubicBezTo>
                      <a:pt x="13" y="20"/>
                      <a:pt x="15" y="18"/>
                      <a:pt x="17" y="17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2"/>
                      <a:pt x="3" y="3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4"/>
              <p:cNvSpPr>
                <a:spLocks/>
              </p:cNvSpPr>
              <p:nvPr/>
            </p:nvSpPr>
            <p:spPr bwMode="auto">
              <a:xfrm>
                <a:off x="6219826" y="3571876"/>
                <a:ext cx="68263" cy="90488"/>
              </a:xfrm>
              <a:custGeom>
                <a:avLst/>
                <a:gdLst>
                  <a:gd name="T0" fmla="*/ 7 w 18"/>
                  <a:gd name="T1" fmla="*/ 24 h 24"/>
                  <a:gd name="T2" fmla="*/ 18 w 18"/>
                  <a:gd name="T3" fmla="*/ 5 h 24"/>
                  <a:gd name="T4" fmla="*/ 12 w 18"/>
                  <a:gd name="T5" fmla="*/ 0 h 24"/>
                  <a:gd name="T6" fmla="*/ 0 w 18"/>
                  <a:gd name="T7" fmla="*/ 20 h 24"/>
                  <a:gd name="T8" fmla="*/ 7 w 18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7" y="24"/>
                    </a:moveTo>
                    <a:cubicBezTo>
                      <a:pt x="18" y="5"/>
                      <a:pt x="18" y="5"/>
                      <a:pt x="18" y="5"/>
                    </a:cubicBezTo>
                    <a:cubicBezTo>
                      <a:pt x="16" y="4"/>
                      <a:pt x="13" y="2"/>
                      <a:pt x="12" y="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3" y="21"/>
                      <a:pt x="5" y="22"/>
                      <a:pt x="7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Oval 45"/>
              <p:cNvSpPr>
                <a:spLocks noChangeArrowheads="1"/>
              </p:cNvSpPr>
              <p:nvPr/>
            </p:nvSpPr>
            <p:spPr bwMode="auto">
              <a:xfrm>
                <a:off x="7210426" y="3305176"/>
                <a:ext cx="87313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/>
              <p:cNvSpPr>
                <a:spLocks/>
              </p:cNvSpPr>
              <p:nvPr/>
            </p:nvSpPr>
            <p:spPr bwMode="auto">
              <a:xfrm>
                <a:off x="7165976" y="3397251"/>
                <a:ext cx="71438" cy="82550"/>
              </a:xfrm>
              <a:custGeom>
                <a:avLst/>
                <a:gdLst>
                  <a:gd name="T0" fmla="*/ 11 w 19"/>
                  <a:gd name="T1" fmla="*/ 0 h 22"/>
                  <a:gd name="T2" fmla="*/ 0 w 19"/>
                  <a:gd name="T3" fmla="*/ 18 h 22"/>
                  <a:gd name="T4" fmla="*/ 8 w 19"/>
                  <a:gd name="T5" fmla="*/ 22 h 22"/>
                  <a:gd name="T6" fmla="*/ 19 w 19"/>
                  <a:gd name="T7" fmla="*/ 5 h 22"/>
                  <a:gd name="T8" fmla="*/ 11 w 19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2">
                    <a:moveTo>
                      <a:pt x="11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8"/>
                      <a:pt x="6" y="20"/>
                      <a:pt x="8" y="22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6" y="4"/>
                      <a:pt x="13" y="2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Oval 47"/>
              <p:cNvSpPr>
                <a:spLocks noChangeArrowheads="1"/>
              </p:cNvSpPr>
              <p:nvPr/>
            </p:nvSpPr>
            <p:spPr bwMode="auto">
              <a:xfrm>
                <a:off x="6167438" y="3305176"/>
                <a:ext cx="85725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/>
              <p:cNvSpPr>
                <a:spLocks/>
              </p:cNvSpPr>
              <p:nvPr/>
            </p:nvSpPr>
            <p:spPr bwMode="auto">
              <a:xfrm>
                <a:off x="6230938" y="3397251"/>
                <a:ext cx="68263" cy="82550"/>
              </a:xfrm>
              <a:custGeom>
                <a:avLst/>
                <a:gdLst>
                  <a:gd name="T0" fmla="*/ 7 w 18"/>
                  <a:gd name="T1" fmla="*/ 0 h 22"/>
                  <a:gd name="T2" fmla="*/ 18 w 18"/>
                  <a:gd name="T3" fmla="*/ 18 h 22"/>
                  <a:gd name="T4" fmla="*/ 10 w 18"/>
                  <a:gd name="T5" fmla="*/ 22 h 22"/>
                  <a:gd name="T6" fmla="*/ 0 w 18"/>
                  <a:gd name="T7" fmla="*/ 5 h 22"/>
                  <a:gd name="T8" fmla="*/ 7 w 18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2">
                    <a:moveTo>
                      <a:pt x="7" y="0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5" y="18"/>
                      <a:pt x="12" y="20"/>
                      <a:pt x="10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3" y="4"/>
                      <a:pt x="5" y="2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Oval 49"/>
              <p:cNvSpPr>
                <a:spLocks noChangeArrowheads="1"/>
              </p:cNvSpPr>
              <p:nvPr/>
            </p:nvSpPr>
            <p:spPr bwMode="auto">
              <a:xfrm>
                <a:off x="7108826" y="3111501"/>
                <a:ext cx="87313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/>
              <p:cNvSpPr>
                <a:spLocks/>
              </p:cNvSpPr>
              <p:nvPr/>
            </p:nvSpPr>
            <p:spPr bwMode="auto">
              <a:xfrm>
                <a:off x="7162801" y="3214688"/>
                <a:ext cx="69850" cy="90488"/>
              </a:xfrm>
              <a:custGeom>
                <a:avLst/>
                <a:gdLst>
                  <a:gd name="T0" fmla="*/ 12 w 19"/>
                  <a:gd name="T1" fmla="*/ 24 h 24"/>
                  <a:gd name="T2" fmla="*/ 19 w 19"/>
                  <a:gd name="T3" fmla="*/ 19 h 24"/>
                  <a:gd name="T4" fmla="*/ 7 w 19"/>
                  <a:gd name="T5" fmla="*/ 0 h 24"/>
                  <a:gd name="T6" fmla="*/ 0 w 19"/>
                  <a:gd name="T7" fmla="*/ 2 h 24"/>
                  <a:gd name="T8" fmla="*/ 12 w 19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4">
                    <a:moveTo>
                      <a:pt x="12" y="24"/>
                    </a:moveTo>
                    <a:cubicBezTo>
                      <a:pt x="14" y="22"/>
                      <a:pt x="16" y="20"/>
                      <a:pt x="19" y="19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3" y="2"/>
                      <a:pt x="0" y="2"/>
                    </a:cubicBezTo>
                    <a:lnTo>
                      <a:pt x="12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26" name="文本框 125"/>
            <p:cNvSpPr txBox="1"/>
            <p:nvPr/>
          </p:nvSpPr>
          <p:spPr>
            <a:xfrm>
              <a:off x="5455144" y="327290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在此输入标题</a:t>
              </a:r>
              <a:endParaRPr lang="zh-CN" altLang="en-US" b="1" dirty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5455144" y="3608366"/>
              <a:ext cx="303446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 smtClean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在此输入说明相应的内容</a:t>
              </a:r>
              <a:r>
                <a:rPr lang="zh-CN" altLang="en-US" sz="1100" dirty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在此输入说明相应的</a:t>
              </a:r>
              <a:r>
                <a:rPr lang="zh-CN" altLang="en-US" sz="1100" dirty="0" smtClean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3CA7D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</a:t>
              </a:r>
              <a:endParaRPr lang="zh-CN" altLang="en-US" sz="1100" dirty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5359078" y="5043041"/>
              <a:ext cx="1494750" cy="1266738"/>
              <a:chOff x="2939117" y="872045"/>
              <a:chExt cx="2145438" cy="1818168"/>
            </a:xfrm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51" name="六边形 50"/>
              <p:cNvSpPr/>
              <p:nvPr/>
            </p:nvSpPr>
            <p:spPr>
              <a:xfrm>
                <a:off x="2939117" y="872045"/>
                <a:ext cx="2145438" cy="1818168"/>
              </a:xfrm>
              <a:prstGeom prst="hexagon">
                <a:avLst>
                  <a:gd name="adj" fmla="val 28992"/>
                  <a:gd name="vf" fmla="val 11547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六边形 51"/>
              <p:cNvSpPr/>
              <p:nvPr/>
            </p:nvSpPr>
            <p:spPr>
              <a:xfrm>
                <a:off x="2956427" y="884658"/>
                <a:ext cx="2115670" cy="1792941"/>
              </a:xfrm>
              <a:prstGeom prst="hexagon">
                <a:avLst>
                  <a:gd name="adj" fmla="val 28992"/>
                  <a:gd name="vf" fmla="val 115470"/>
                </a:avLst>
              </a:prstGeom>
              <a:gradFill flip="none" rotWithShape="1">
                <a:gsLst>
                  <a:gs pos="75000">
                    <a:srgbClr val="F5F5F5"/>
                  </a:gs>
                  <a:gs pos="25000">
                    <a:srgbClr val="E7E7E9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7111831" y="5007582"/>
              <a:ext cx="4384844" cy="1337656"/>
              <a:chOff x="5616677" y="933337"/>
              <a:chExt cx="4298693" cy="1919958"/>
            </a:xfrm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49" name="任意多边形 48"/>
              <p:cNvSpPr/>
              <p:nvPr/>
            </p:nvSpPr>
            <p:spPr>
              <a:xfrm flipH="1">
                <a:off x="5616677" y="933337"/>
                <a:ext cx="4297188" cy="1919958"/>
              </a:xfrm>
              <a:custGeom>
                <a:avLst/>
                <a:gdLst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3350463 w 4279371"/>
                  <a:gd name="connsiteY2" fmla="*/ 808 h 1897210"/>
                  <a:gd name="connsiteX3" fmla="*/ 917033 w 4279371"/>
                  <a:gd name="connsiteY3" fmla="*/ 808 h 1897210"/>
                  <a:gd name="connsiteX4" fmla="*/ 544087 w 4279371"/>
                  <a:gd name="connsiteY4" fmla="*/ 808 h 1897210"/>
                  <a:gd name="connsiteX5" fmla="*/ 0 w 4279371"/>
                  <a:gd name="connsiteY5" fmla="*/ 947231 h 1897210"/>
                  <a:gd name="connsiteX6" fmla="*/ 544087 w 4279371"/>
                  <a:gd name="connsiteY6" fmla="*/ 1893652 h 1897210"/>
                  <a:gd name="connsiteX7" fmla="*/ 917033 w 4279371"/>
                  <a:gd name="connsiteY7" fmla="*/ 1893652 h 1897210"/>
                  <a:gd name="connsiteX8" fmla="*/ 917033 w 4279371"/>
                  <a:gd name="connsiteY8" fmla="*/ 1897210 h 1897210"/>
                  <a:gd name="connsiteX9" fmla="*/ 3364870 w 4279371"/>
                  <a:gd name="connsiteY9" fmla="*/ 1897210 h 1897210"/>
                  <a:gd name="connsiteX10" fmla="*/ 3364870 w 4279371"/>
                  <a:gd name="connsiteY10" fmla="*/ 1894657 h 1897210"/>
                  <a:gd name="connsiteX11" fmla="*/ 3728239 w 4279371"/>
                  <a:gd name="connsiteY11" fmla="*/ 1894657 h 1897210"/>
                  <a:gd name="connsiteX12" fmla="*/ 4279371 w 4279371"/>
                  <a:gd name="connsiteY12" fmla="*/ 947329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917033 w 4279371"/>
                  <a:gd name="connsiteY2" fmla="*/ 808 h 1897210"/>
                  <a:gd name="connsiteX3" fmla="*/ 544087 w 4279371"/>
                  <a:gd name="connsiteY3" fmla="*/ 808 h 1897210"/>
                  <a:gd name="connsiteX4" fmla="*/ 0 w 4279371"/>
                  <a:gd name="connsiteY4" fmla="*/ 947231 h 1897210"/>
                  <a:gd name="connsiteX5" fmla="*/ 544087 w 4279371"/>
                  <a:gd name="connsiteY5" fmla="*/ 1893652 h 1897210"/>
                  <a:gd name="connsiteX6" fmla="*/ 917033 w 4279371"/>
                  <a:gd name="connsiteY6" fmla="*/ 1893652 h 1897210"/>
                  <a:gd name="connsiteX7" fmla="*/ 917033 w 4279371"/>
                  <a:gd name="connsiteY7" fmla="*/ 1897210 h 1897210"/>
                  <a:gd name="connsiteX8" fmla="*/ 3364870 w 4279371"/>
                  <a:gd name="connsiteY8" fmla="*/ 1897210 h 1897210"/>
                  <a:gd name="connsiteX9" fmla="*/ 3364870 w 4279371"/>
                  <a:gd name="connsiteY9" fmla="*/ 1894657 h 1897210"/>
                  <a:gd name="connsiteX10" fmla="*/ 3728239 w 4279371"/>
                  <a:gd name="connsiteY10" fmla="*/ 1894657 h 1897210"/>
                  <a:gd name="connsiteX11" fmla="*/ 4279371 w 4279371"/>
                  <a:gd name="connsiteY11" fmla="*/ 947329 h 1897210"/>
                  <a:gd name="connsiteX12" fmla="*/ 3728239 w 4279371"/>
                  <a:gd name="connsiteY12" fmla="*/ 0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544087 w 4279371"/>
                  <a:gd name="connsiteY2" fmla="*/ 808 h 1897210"/>
                  <a:gd name="connsiteX3" fmla="*/ 0 w 4279371"/>
                  <a:gd name="connsiteY3" fmla="*/ 947231 h 1897210"/>
                  <a:gd name="connsiteX4" fmla="*/ 544087 w 4279371"/>
                  <a:gd name="connsiteY4" fmla="*/ 1893652 h 1897210"/>
                  <a:gd name="connsiteX5" fmla="*/ 917033 w 4279371"/>
                  <a:gd name="connsiteY5" fmla="*/ 1893652 h 1897210"/>
                  <a:gd name="connsiteX6" fmla="*/ 917033 w 4279371"/>
                  <a:gd name="connsiteY6" fmla="*/ 1897210 h 1897210"/>
                  <a:gd name="connsiteX7" fmla="*/ 3364870 w 4279371"/>
                  <a:gd name="connsiteY7" fmla="*/ 1897210 h 1897210"/>
                  <a:gd name="connsiteX8" fmla="*/ 3364870 w 4279371"/>
                  <a:gd name="connsiteY8" fmla="*/ 1894657 h 1897210"/>
                  <a:gd name="connsiteX9" fmla="*/ 3728239 w 4279371"/>
                  <a:gd name="connsiteY9" fmla="*/ 1894657 h 1897210"/>
                  <a:gd name="connsiteX10" fmla="*/ 4279371 w 4279371"/>
                  <a:gd name="connsiteY10" fmla="*/ 947329 h 1897210"/>
                  <a:gd name="connsiteX11" fmla="*/ 3728239 w 4279371"/>
                  <a:gd name="connsiteY11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364870 w 4279371"/>
                  <a:gd name="connsiteY7" fmla="*/ 1894657 h 1897210"/>
                  <a:gd name="connsiteX8" fmla="*/ 3728239 w 4279371"/>
                  <a:gd name="connsiteY8" fmla="*/ 1894657 h 1897210"/>
                  <a:gd name="connsiteX9" fmla="*/ 4279371 w 4279371"/>
                  <a:gd name="connsiteY9" fmla="*/ 947329 h 1897210"/>
                  <a:gd name="connsiteX10" fmla="*/ 3728239 w 4279371"/>
                  <a:gd name="connsiteY10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728239 w 4279371"/>
                  <a:gd name="connsiteY7" fmla="*/ 1894657 h 1897210"/>
                  <a:gd name="connsiteX8" fmla="*/ 4279371 w 4279371"/>
                  <a:gd name="connsiteY8" fmla="*/ 947329 h 1897210"/>
                  <a:gd name="connsiteX9" fmla="*/ 3728239 w 4279371"/>
                  <a:gd name="connsiteY9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3364870 w 4279371"/>
                  <a:gd name="connsiteY5" fmla="*/ 1897210 h 1897210"/>
                  <a:gd name="connsiteX6" fmla="*/ 3728239 w 4279371"/>
                  <a:gd name="connsiteY6" fmla="*/ 1894657 h 1897210"/>
                  <a:gd name="connsiteX7" fmla="*/ 4279371 w 4279371"/>
                  <a:gd name="connsiteY7" fmla="*/ 947329 h 1897210"/>
                  <a:gd name="connsiteX8" fmla="*/ 3728239 w 4279371"/>
                  <a:gd name="connsiteY8" fmla="*/ 0 h 1897210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917033 w 4279371"/>
                  <a:gd name="connsiteY4" fmla="*/ 1893652 h 1894657"/>
                  <a:gd name="connsiteX5" fmla="*/ 3728239 w 4279371"/>
                  <a:gd name="connsiteY5" fmla="*/ 1894657 h 1894657"/>
                  <a:gd name="connsiteX6" fmla="*/ 4279371 w 4279371"/>
                  <a:gd name="connsiteY6" fmla="*/ 947329 h 1894657"/>
                  <a:gd name="connsiteX7" fmla="*/ 3728239 w 4279371"/>
                  <a:gd name="connsiteY7" fmla="*/ 0 h 1894657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3728239 w 4279371"/>
                  <a:gd name="connsiteY4" fmla="*/ 1894657 h 1894657"/>
                  <a:gd name="connsiteX5" fmla="*/ 4279371 w 4279371"/>
                  <a:gd name="connsiteY5" fmla="*/ 947329 h 1894657"/>
                  <a:gd name="connsiteX6" fmla="*/ 3728239 w 4279371"/>
                  <a:gd name="connsiteY6" fmla="*/ 0 h 1894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79371" h="1894657">
                    <a:moveTo>
                      <a:pt x="3728239" y="0"/>
                    </a:moveTo>
                    <a:lnTo>
                      <a:pt x="544087" y="808"/>
                    </a:lnTo>
                    <a:lnTo>
                      <a:pt x="0" y="947231"/>
                    </a:lnTo>
                    <a:lnTo>
                      <a:pt x="544087" y="1893652"/>
                    </a:lnTo>
                    <a:lnTo>
                      <a:pt x="3728239" y="1894657"/>
                    </a:lnTo>
                    <a:lnTo>
                      <a:pt x="4279371" y="947329"/>
                    </a:lnTo>
                    <a:lnTo>
                      <a:pt x="3728239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任意多边形 49"/>
              <p:cNvSpPr/>
              <p:nvPr/>
            </p:nvSpPr>
            <p:spPr>
              <a:xfrm flipH="1">
                <a:off x="5635999" y="953088"/>
                <a:ext cx="4279371" cy="1894657"/>
              </a:xfrm>
              <a:custGeom>
                <a:avLst/>
                <a:gdLst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3350463 w 4279371"/>
                  <a:gd name="connsiteY2" fmla="*/ 808 h 1897210"/>
                  <a:gd name="connsiteX3" fmla="*/ 917033 w 4279371"/>
                  <a:gd name="connsiteY3" fmla="*/ 808 h 1897210"/>
                  <a:gd name="connsiteX4" fmla="*/ 544087 w 4279371"/>
                  <a:gd name="connsiteY4" fmla="*/ 808 h 1897210"/>
                  <a:gd name="connsiteX5" fmla="*/ 0 w 4279371"/>
                  <a:gd name="connsiteY5" fmla="*/ 947231 h 1897210"/>
                  <a:gd name="connsiteX6" fmla="*/ 544087 w 4279371"/>
                  <a:gd name="connsiteY6" fmla="*/ 1893652 h 1897210"/>
                  <a:gd name="connsiteX7" fmla="*/ 917033 w 4279371"/>
                  <a:gd name="connsiteY7" fmla="*/ 1893652 h 1897210"/>
                  <a:gd name="connsiteX8" fmla="*/ 917033 w 4279371"/>
                  <a:gd name="connsiteY8" fmla="*/ 1897210 h 1897210"/>
                  <a:gd name="connsiteX9" fmla="*/ 3364870 w 4279371"/>
                  <a:gd name="connsiteY9" fmla="*/ 1897210 h 1897210"/>
                  <a:gd name="connsiteX10" fmla="*/ 3364870 w 4279371"/>
                  <a:gd name="connsiteY10" fmla="*/ 1894657 h 1897210"/>
                  <a:gd name="connsiteX11" fmla="*/ 3728239 w 4279371"/>
                  <a:gd name="connsiteY11" fmla="*/ 1894657 h 1897210"/>
                  <a:gd name="connsiteX12" fmla="*/ 4279371 w 4279371"/>
                  <a:gd name="connsiteY12" fmla="*/ 947329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917033 w 4279371"/>
                  <a:gd name="connsiteY2" fmla="*/ 808 h 1897210"/>
                  <a:gd name="connsiteX3" fmla="*/ 544087 w 4279371"/>
                  <a:gd name="connsiteY3" fmla="*/ 808 h 1897210"/>
                  <a:gd name="connsiteX4" fmla="*/ 0 w 4279371"/>
                  <a:gd name="connsiteY4" fmla="*/ 947231 h 1897210"/>
                  <a:gd name="connsiteX5" fmla="*/ 544087 w 4279371"/>
                  <a:gd name="connsiteY5" fmla="*/ 1893652 h 1897210"/>
                  <a:gd name="connsiteX6" fmla="*/ 917033 w 4279371"/>
                  <a:gd name="connsiteY6" fmla="*/ 1893652 h 1897210"/>
                  <a:gd name="connsiteX7" fmla="*/ 917033 w 4279371"/>
                  <a:gd name="connsiteY7" fmla="*/ 1897210 h 1897210"/>
                  <a:gd name="connsiteX8" fmla="*/ 3364870 w 4279371"/>
                  <a:gd name="connsiteY8" fmla="*/ 1897210 h 1897210"/>
                  <a:gd name="connsiteX9" fmla="*/ 3364870 w 4279371"/>
                  <a:gd name="connsiteY9" fmla="*/ 1894657 h 1897210"/>
                  <a:gd name="connsiteX10" fmla="*/ 3728239 w 4279371"/>
                  <a:gd name="connsiteY10" fmla="*/ 1894657 h 1897210"/>
                  <a:gd name="connsiteX11" fmla="*/ 4279371 w 4279371"/>
                  <a:gd name="connsiteY11" fmla="*/ 947329 h 1897210"/>
                  <a:gd name="connsiteX12" fmla="*/ 3728239 w 4279371"/>
                  <a:gd name="connsiteY12" fmla="*/ 0 h 1897210"/>
                  <a:gd name="connsiteX0" fmla="*/ 3728239 w 4279371"/>
                  <a:gd name="connsiteY0" fmla="*/ 0 h 1897210"/>
                  <a:gd name="connsiteX1" fmla="*/ 3350463 w 4279371"/>
                  <a:gd name="connsiteY1" fmla="*/ 0 h 1897210"/>
                  <a:gd name="connsiteX2" fmla="*/ 544087 w 4279371"/>
                  <a:gd name="connsiteY2" fmla="*/ 808 h 1897210"/>
                  <a:gd name="connsiteX3" fmla="*/ 0 w 4279371"/>
                  <a:gd name="connsiteY3" fmla="*/ 947231 h 1897210"/>
                  <a:gd name="connsiteX4" fmla="*/ 544087 w 4279371"/>
                  <a:gd name="connsiteY4" fmla="*/ 1893652 h 1897210"/>
                  <a:gd name="connsiteX5" fmla="*/ 917033 w 4279371"/>
                  <a:gd name="connsiteY5" fmla="*/ 1893652 h 1897210"/>
                  <a:gd name="connsiteX6" fmla="*/ 917033 w 4279371"/>
                  <a:gd name="connsiteY6" fmla="*/ 1897210 h 1897210"/>
                  <a:gd name="connsiteX7" fmla="*/ 3364870 w 4279371"/>
                  <a:gd name="connsiteY7" fmla="*/ 1897210 h 1897210"/>
                  <a:gd name="connsiteX8" fmla="*/ 3364870 w 4279371"/>
                  <a:gd name="connsiteY8" fmla="*/ 1894657 h 1897210"/>
                  <a:gd name="connsiteX9" fmla="*/ 3728239 w 4279371"/>
                  <a:gd name="connsiteY9" fmla="*/ 1894657 h 1897210"/>
                  <a:gd name="connsiteX10" fmla="*/ 4279371 w 4279371"/>
                  <a:gd name="connsiteY10" fmla="*/ 947329 h 1897210"/>
                  <a:gd name="connsiteX11" fmla="*/ 3728239 w 4279371"/>
                  <a:gd name="connsiteY11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364870 w 4279371"/>
                  <a:gd name="connsiteY7" fmla="*/ 1894657 h 1897210"/>
                  <a:gd name="connsiteX8" fmla="*/ 3728239 w 4279371"/>
                  <a:gd name="connsiteY8" fmla="*/ 1894657 h 1897210"/>
                  <a:gd name="connsiteX9" fmla="*/ 4279371 w 4279371"/>
                  <a:gd name="connsiteY9" fmla="*/ 947329 h 1897210"/>
                  <a:gd name="connsiteX10" fmla="*/ 3728239 w 4279371"/>
                  <a:gd name="connsiteY10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917033 w 4279371"/>
                  <a:gd name="connsiteY5" fmla="*/ 1897210 h 1897210"/>
                  <a:gd name="connsiteX6" fmla="*/ 3364870 w 4279371"/>
                  <a:gd name="connsiteY6" fmla="*/ 1897210 h 1897210"/>
                  <a:gd name="connsiteX7" fmla="*/ 3728239 w 4279371"/>
                  <a:gd name="connsiteY7" fmla="*/ 1894657 h 1897210"/>
                  <a:gd name="connsiteX8" fmla="*/ 4279371 w 4279371"/>
                  <a:gd name="connsiteY8" fmla="*/ 947329 h 1897210"/>
                  <a:gd name="connsiteX9" fmla="*/ 3728239 w 4279371"/>
                  <a:gd name="connsiteY9" fmla="*/ 0 h 1897210"/>
                  <a:gd name="connsiteX0" fmla="*/ 3728239 w 4279371"/>
                  <a:gd name="connsiteY0" fmla="*/ 0 h 1897210"/>
                  <a:gd name="connsiteX1" fmla="*/ 544087 w 4279371"/>
                  <a:gd name="connsiteY1" fmla="*/ 808 h 1897210"/>
                  <a:gd name="connsiteX2" fmla="*/ 0 w 4279371"/>
                  <a:gd name="connsiteY2" fmla="*/ 947231 h 1897210"/>
                  <a:gd name="connsiteX3" fmla="*/ 544087 w 4279371"/>
                  <a:gd name="connsiteY3" fmla="*/ 1893652 h 1897210"/>
                  <a:gd name="connsiteX4" fmla="*/ 917033 w 4279371"/>
                  <a:gd name="connsiteY4" fmla="*/ 1893652 h 1897210"/>
                  <a:gd name="connsiteX5" fmla="*/ 3364870 w 4279371"/>
                  <a:gd name="connsiteY5" fmla="*/ 1897210 h 1897210"/>
                  <a:gd name="connsiteX6" fmla="*/ 3728239 w 4279371"/>
                  <a:gd name="connsiteY6" fmla="*/ 1894657 h 1897210"/>
                  <a:gd name="connsiteX7" fmla="*/ 4279371 w 4279371"/>
                  <a:gd name="connsiteY7" fmla="*/ 947329 h 1897210"/>
                  <a:gd name="connsiteX8" fmla="*/ 3728239 w 4279371"/>
                  <a:gd name="connsiteY8" fmla="*/ 0 h 1897210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917033 w 4279371"/>
                  <a:gd name="connsiteY4" fmla="*/ 1893652 h 1894657"/>
                  <a:gd name="connsiteX5" fmla="*/ 3728239 w 4279371"/>
                  <a:gd name="connsiteY5" fmla="*/ 1894657 h 1894657"/>
                  <a:gd name="connsiteX6" fmla="*/ 4279371 w 4279371"/>
                  <a:gd name="connsiteY6" fmla="*/ 947329 h 1894657"/>
                  <a:gd name="connsiteX7" fmla="*/ 3728239 w 4279371"/>
                  <a:gd name="connsiteY7" fmla="*/ 0 h 1894657"/>
                  <a:gd name="connsiteX0" fmla="*/ 3728239 w 4279371"/>
                  <a:gd name="connsiteY0" fmla="*/ 0 h 1894657"/>
                  <a:gd name="connsiteX1" fmla="*/ 544087 w 4279371"/>
                  <a:gd name="connsiteY1" fmla="*/ 808 h 1894657"/>
                  <a:gd name="connsiteX2" fmla="*/ 0 w 4279371"/>
                  <a:gd name="connsiteY2" fmla="*/ 947231 h 1894657"/>
                  <a:gd name="connsiteX3" fmla="*/ 544087 w 4279371"/>
                  <a:gd name="connsiteY3" fmla="*/ 1893652 h 1894657"/>
                  <a:gd name="connsiteX4" fmla="*/ 3728239 w 4279371"/>
                  <a:gd name="connsiteY4" fmla="*/ 1894657 h 1894657"/>
                  <a:gd name="connsiteX5" fmla="*/ 4279371 w 4279371"/>
                  <a:gd name="connsiteY5" fmla="*/ 947329 h 1894657"/>
                  <a:gd name="connsiteX6" fmla="*/ 3728239 w 4279371"/>
                  <a:gd name="connsiteY6" fmla="*/ 0 h 1894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79371" h="1894657">
                    <a:moveTo>
                      <a:pt x="3728239" y="0"/>
                    </a:moveTo>
                    <a:lnTo>
                      <a:pt x="544087" y="808"/>
                    </a:lnTo>
                    <a:lnTo>
                      <a:pt x="0" y="947231"/>
                    </a:lnTo>
                    <a:lnTo>
                      <a:pt x="544087" y="1893652"/>
                    </a:lnTo>
                    <a:lnTo>
                      <a:pt x="3728239" y="1894657"/>
                    </a:lnTo>
                    <a:lnTo>
                      <a:pt x="4279371" y="947329"/>
                    </a:lnTo>
                    <a:lnTo>
                      <a:pt x="3728239" y="0"/>
                    </a:lnTo>
                    <a:close/>
                  </a:path>
                </a:pathLst>
              </a:custGeom>
              <a:gradFill flip="none" rotWithShape="1">
                <a:gsLst>
                  <a:gs pos="25000">
                    <a:schemeClr val="bg1">
                      <a:lumMod val="95000"/>
                    </a:schemeClr>
                  </a:gs>
                  <a:gs pos="75000">
                    <a:schemeClr val="bg1">
                      <a:lumMod val="85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1" name="Freeform 51"/>
            <p:cNvSpPr>
              <a:spLocks noEditPoints="1"/>
            </p:cNvSpPr>
            <p:nvPr/>
          </p:nvSpPr>
          <p:spPr bwMode="auto">
            <a:xfrm>
              <a:off x="5809230" y="5344065"/>
              <a:ext cx="594446" cy="664689"/>
            </a:xfrm>
            <a:custGeom>
              <a:avLst/>
              <a:gdLst>
                <a:gd name="T0" fmla="*/ 233 w 240"/>
                <a:gd name="T1" fmla="*/ 0 h 265"/>
                <a:gd name="T2" fmla="*/ 6 w 240"/>
                <a:gd name="T3" fmla="*/ 0 h 265"/>
                <a:gd name="T4" fmla="*/ 0 w 240"/>
                <a:gd name="T5" fmla="*/ 6 h 265"/>
                <a:gd name="T6" fmla="*/ 0 w 240"/>
                <a:gd name="T7" fmla="*/ 258 h 265"/>
                <a:gd name="T8" fmla="*/ 6 w 240"/>
                <a:gd name="T9" fmla="*/ 265 h 265"/>
                <a:gd name="T10" fmla="*/ 233 w 240"/>
                <a:gd name="T11" fmla="*/ 265 h 265"/>
                <a:gd name="T12" fmla="*/ 240 w 240"/>
                <a:gd name="T13" fmla="*/ 258 h 265"/>
                <a:gd name="T14" fmla="*/ 240 w 240"/>
                <a:gd name="T15" fmla="*/ 6 h 265"/>
                <a:gd name="T16" fmla="*/ 233 w 240"/>
                <a:gd name="T17" fmla="*/ 0 h 265"/>
                <a:gd name="T18" fmla="*/ 193 w 240"/>
                <a:gd name="T19" fmla="*/ 221 h 265"/>
                <a:gd name="T20" fmla="*/ 186 w 240"/>
                <a:gd name="T21" fmla="*/ 231 h 265"/>
                <a:gd name="T22" fmla="*/ 176 w 240"/>
                <a:gd name="T23" fmla="*/ 231 h 265"/>
                <a:gd name="T24" fmla="*/ 168 w 240"/>
                <a:gd name="T25" fmla="*/ 221 h 265"/>
                <a:gd name="T26" fmla="*/ 168 w 240"/>
                <a:gd name="T27" fmla="*/ 146 h 265"/>
                <a:gd name="T28" fmla="*/ 160 w 240"/>
                <a:gd name="T29" fmla="*/ 139 h 265"/>
                <a:gd name="T30" fmla="*/ 82 w 240"/>
                <a:gd name="T31" fmla="*/ 139 h 265"/>
                <a:gd name="T32" fmla="*/ 76 w 240"/>
                <a:gd name="T33" fmla="*/ 146 h 265"/>
                <a:gd name="T34" fmla="*/ 76 w 240"/>
                <a:gd name="T35" fmla="*/ 221 h 265"/>
                <a:gd name="T36" fmla="*/ 67 w 240"/>
                <a:gd name="T37" fmla="*/ 231 h 265"/>
                <a:gd name="T38" fmla="*/ 57 w 240"/>
                <a:gd name="T39" fmla="*/ 231 h 265"/>
                <a:gd name="T40" fmla="*/ 51 w 240"/>
                <a:gd name="T41" fmla="*/ 221 h 265"/>
                <a:gd name="T42" fmla="*/ 51 w 240"/>
                <a:gd name="T43" fmla="*/ 43 h 265"/>
                <a:gd name="T44" fmla="*/ 57 w 240"/>
                <a:gd name="T45" fmla="*/ 34 h 265"/>
                <a:gd name="T46" fmla="*/ 67 w 240"/>
                <a:gd name="T47" fmla="*/ 34 h 265"/>
                <a:gd name="T48" fmla="*/ 76 w 240"/>
                <a:gd name="T49" fmla="*/ 43 h 265"/>
                <a:gd name="T50" fmla="*/ 76 w 240"/>
                <a:gd name="T51" fmla="*/ 109 h 265"/>
                <a:gd name="T52" fmla="*/ 82 w 240"/>
                <a:gd name="T53" fmla="*/ 118 h 265"/>
                <a:gd name="T54" fmla="*/ 160 w 240"/>
                <a:gd name="T55" fmla="*/ 118 h 265"/>
                <a:gd name="T56" fmla="*/ 168 w 240"/>
                <a:gd name="T57" fmla="*/ 109 h 265"/>
                <a:gd name="T58" fmla="*/ 168 w 240"/>
                <a:gd name="T59" fmla="*/ 43 h 265"/>
                <a:gd name="T60" fmla="*/ 176 w 240"/>
                <a:gd name="T61" fmla="*/ 34 h 265"/>
                <a:gd name="T62" fmla="*/ 186 w 240"/>
                <a:gd name="T63" fmla="*/ 34 h 265"/>
                <a:gd name="T64" fmla="*/ 193 w 240"/>
                <a:gd name="T65" fmla="*/ 43 h 265"/>
                <a:gd name="T66" fmla="*/ 193 w 240"/>
                <a:gd name="T67" fmla="*/ 22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40" h="265">
                  <a:moveTo>
                    <a:pt x="233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258"/>
                    <a:pt x="0" y="258"/>
                    <a:pt x="0" y="258"/>
                  </a:cubicBezTo>
                  <a:cubicBezTo>
                    <a:pt x="0" y="262"/>
                    <a:pt x="3" y="265"/>
                    <a:pt x="6" y="265"/>
                  </a:cubicBezTo>
                  <a:cubicBezTo>
                    <a:pt x="233" y="265"/>
                    <a:pt x="233" y="265"/>
                    <a:pt x="233" y="265"/>
                  </a:cubicBezTo>
                  <a:cubicBezTo>
                    <a:pt x="237" y="265"/>
                    <a:pt x="240" y="262"/>
                    <a:pt x="240" y="258"/>
                  </a:cubicBezTo>
                  <a:cubicBezTo>
                    <a:pt x="240" y="6"/>
                    <a:pt x="240" y="6"/>
                    <a:pt x="240" y="6"/>
                  </a:cubicBezTo>
                  <a:cubicBezTo>
                    <a:pt x="240" y="3"/>
                    <a:pt x="237" y="0"/>
                    <a:pt x="233" y="0"/>
                  </a:cubicBezTo>
                  <a:close/>
                  <a:moveTo>
                    <a:pt x="193" y="221"/>
                  </a:moveTo>
                  <a:cubicBezTo>
                    <a:pt x="193" y="226"/>
                    <a:pt x="190" y="231"/>
                    <a:pt x="186" y="231"/>
                  </a:cubicBezTo>
                  <a:cubicBezTo>
                    <a:pt x="176" y="231"/>
                    <a:pt x="176" y="231"/>
                    <a:pt x="176" y="231"/>
                  </a:cubicBezTo>
                  <a:cubicBezTo>
                    <a:pt x="172" y="231"/>
                    <a:pt x="168" y="226"/>
                    <a:pt x="168" y="221"/>
                  </a:cubicBezTo>
                  <a:cubicBezTo>
                    <a:pt x="168" y="146"/>
                    <a:pt x="168" y="146"/>
                    <a:pt x="168" y="146"/>
                  </a:cubicBezTo>
                  <a:cubicBezTo>
                    <a:pt x="168" y="142"/>
                    <a:pt x="165" y="139"/>
                    <a:pt x="160" y="139"/>
                  </a:cubicBezTo>
                  <a:cubicBezTo>
                    <a:pt x="82" y="139"/>
                    <a:pt x="82" y="139"/>
                    <a:pt x="82" y="139"/>
                  </a:cubicBezTo>
                  <a:cubicBezTo>
                    <a:pt x="78" y="139"/>
                    <a:pt x="76" y="142"/>
                    <a:pt x="76" y="146"/>
                  </a:cubicBezTo>
                  <a:cubicBezTo>
                    <a:pt x="76" y="221"/>
                    <a:pt x="76" y="221"/>
                    <a:pt x="76" y="221"/>
                  </a:cubicBezTo>
                  <a:cubicBezTo>
                    <a:pt x="76" y="226"/>
                    <a:pt x="71" y="231"/>
                    <a:pt x="67" y="231"/>
                  </a:cubicBezTo>
                  <a:cubicBezTo>
                    <a:pt x="57" y="231"/>
                    <a:pt x="57" y="231"/>
                    <a:pt x="57" y="231"/>
                  </a:cubicBezTo>
                  <a:cubicBezTo>
                    <a:pt x="53" y="231"/>
                    <a:pt x="51" y="226"/>
                    <a:pt x="51" y="221"/>
                  </a:cubicBezTo>
                  <a:cubicBezTo>
                    <a:pt x="51" y="43"/>
                    <a:pt x="51" y="43"/>
                    <a:pt x="51" y="43"/>
                  </a:cubicBezTo>
                  <a:cubicBezTo>
                    <a:pt x="51" y="39"/>
                    <a:pt x="53" y="34"/>
                    <a:pt x="57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71" y="34"/>
                    <a:pt x="76" y="39"/>
                    <a:pt x="76" y="43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13"/>
                    <a:pt x="78" y="118"/>
                    <a:pt x="82" y="118"/>
                  </a:cubicBezTo>
                  <a:cubicBezTo>
                    <a:pt x="160" y="118"/>
                    <a:pt x="160" y="118"/>
                    <a:pt x="160" y="118"/>
                  </a:cubicBezTo>
                  <a:cubicBezTo>
                    <a:pt x="165" y="118"/>
                    <a:pt x="168" y="113"/>
                    <a:pt x="168" y="109"/>
                  </a:cubicBezTo>
                  <a:cubicBezTo>
                    <a:pt x="168" y="43"/>
                    <a:pt x="168" y="43"/>
                    <a:pt x="168" y="43"/>
                  </a:cubicBezTo>
                  <a:cubicBezTo>
                    <a:pt x="168" y="39"/>
                    <a:pt x="172" y="34"/>
                    <a:pt x="176" y="34"/>
                  </a:cubicBezTo>
                  <a:cubicBezTo>
                    <a:pt x="186" y="34"/>
                    <a:pt x="186" y="34"/>
                    <a:pt x="186" y="34"/>
                  </a:cubicBezTo>
                  <a:cubicBezTo>
                    <a:pt x="190" y="34"/>
                    <a:pt x="193" y="39"/>
                    <a:pt x="193" y="43"/>
                  </a:cubicBezTo>
                  <a:lnTo>
                    <a:pt x="193" y="221"/>
                  </a:lnTo>
                  <a:close/>
                </a:path>
              </a:pathLst>
            </a:custGeom>
            <a:solidFill>
              <a:srgbClr val="E5167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7787020" y="5130959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在此输入标题</a:t>
              </a:r>
              <a:endParaRPr lang="zh-CN" altLang="en-US" b="1" dirty="0">
                <a:solidFill>
                  <a:srgbClr val="E5167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7787020" y="5466422"/>
              <a:ext cx="303446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 smtClean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在此输入说明相应的内容</a:t>
              </a:r>
              <a:r>
                <a:rPr lang="zh-CN" altLang="en-US" sz="1100" dirty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在此输入说明相应的</a:t>
              </a:r>
              <a:r>
                <a:rPr lang="zh-CN" altLang="en-US" sz="1100" dirty="0" smtClean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内容在此</a:t>
              </a:r>
              <a:r>
                <a:rPr lang="zh-CN" altLang="en-US" sz="1100" dirty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输入说明相应的</a:t>
              </a:r>
              <a:r>
                <a:rPr lang="zh-CN" altLang="en-US" sz="1100" dirty="0" smtClean="0">
                  <a:solidFill>
                    <a:srgbClr val="E5167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内容</a:t>
              </a:r>
              <a:endParaRPr lang="zh-CN" altLang="en-US" sz="1100" dirty="0">
                <a:solidFill>
                  <a:srgbClr val="E5167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132" name="组合 131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133" name="新月形 132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4" name="新月形 133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5" name="新月形 134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新月形 135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521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132" name="组合 131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133" name="新月形 132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4" name="新月形 133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5" name="新月形 134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新月形 135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843991" y="1147099"/>
            <a:ext cx="5706149" cy="1337656"/>
            <a:chOff x="5616677" y="933337"/>
            <a:chExt cx="4298693" cy="1919958"/>
          </a:xfrm>
          <a:effectLst>
            <a:outerShdw blurRad="330200" dist="165100" dir="2700000" algn="tl" rotWithShape="0">
              <a:prstClr val="black">
                <a:alpha val="17000"/>
              </a:prstClr>
            </a:outerShdw>
          </a:effectLst>
        </p:grpSpPr>
        <p:sp>
          <p:nvSpPr>
            <p:cNvPr id="30" name="任意多边形 29"/>
            <p:cNvSpPr/>
            <p:nvPr/>
          </p:nvSpPr>
          <p:spPr>
            <a:xfrm flipH="1">
              <a:off x="5616677" y="933337"/>
              <a:ext cx="4297188" cy="1919958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flipH="1">
              <a:off x="5635999" y="953088"/>
              <a:ext cx="4279371" cy="1894657"/>
            </a:xfrm>
            <a:prstGeom prst="hexagon">
              <a:avLst/>
            </a:prstGeom>
            <a:solidFill>
              <a:srgbClr val="E19C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3843991" y="2988772"/>
            <a:ext cx="5706149" cy="1337656"/>
            <a:chOff x="5616677" y="933337"/>
            <a:chExt cx="4298693" cy="1919958"/>
          </a:xfrm>
          <a:effectLst>
            <a:outerShdw blurRad="635000" dist="4445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68" name="任意多边形 67"/>
            <p:cNvSpPr/>
            <p:nvPr/>
          </p:nvSpPr>
          <p:spPr>
            <a:xfrm flipH="1">
              <a:off x="5616677" y="933337"/>
              <a:ext cx="4297188" cy="1919958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 68"/>
            <p:cNvSpPr/>
            <p:nvPr/>
          </p:nvSpPr>
          <p:spPr>
            <a:xfrm flipH="1">
              <a:off x="5635999" y="953088"/>
              <a:ext cx="4279371" cy="1894657"/>
            </a:xfrm>
            <a:prstGeom prst="hexagon">
              <a:avLst/>
            </a:prstGeom>
            <a:solidFill>
              <a:srgbClr val="8F74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843991" y="4830445"/>
            <a:ext cx="5706149" cy="1337656"/>
            <a:chOff x="5616677" y="933337"/>
            <a:chExt cx="4298693" cy="1919958"/>
          </a:xfrm>
          <a:effectLst>
            <a:outerShdw blurRad="330200" dist="165100" dir="2700000" algn="tl" rotWithShape="0">
              <a:prstClr val="black">
                <a:alpha val="17000"/>
              </a:prstClr>
            </a:outerShdw>
          </a:effectLst>
        </p:grpSpPr>
        <p:sp>
          <p:nvSpPr>
            <p:cNvPr id="49" name="任意多边形 48"/>
            <p:cNvSpPr/>
            <p:nvPr/>
          </p:nvSpPr>
          <p:spPr>
            <a:xfrm flipH="1">
              <a:off x="5616677" y="933337"/>
              <a:ext cx="4297188" cy="1919958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任意多边形 49"/>
            <p:cNvSpPr/>
            <p:nvPr/>
          </p:nvSpPr>
          <p:spPr>
            <a:xfrm flipH="1">
              <a:off x="5635999" y="953088"/>
              <a:ext cx="4279371" cy="1894657"/>
            </a:xfrm>
            <a:prstGeom prst="hexagon">
              <a:avLst/>
            </a:prstGeom>
            <a:solidFill>
              <a:srgbClr val="2B8C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任意多边形 28"/>
          <p:cNvSpPr/>
          <p:nvPr/>
        </p:nvSpPr>
        <p:spPr>
          <a:xfrm flipH="1">
            <a:off x="3966534" y="1246385"/>
            <a:ext cx="5461062" cy="1139085"/>
          </a:xfrm>
          <a:prstGeom prst="hexagon">
            <a:avLst/>
          </a:prstGeom>
          <a:gradFill flip="none" rotWithShape="1">
            <a:gsLst>
              <a:gs pos="25000">
                <a:schemeClr val="bg1">
                  <a:lumMod val="95000"/>
                </a:schemeClr>
              </a:gs>
              <a:gs pos="75000">
                <a:schemeClr val="bg1">
                  <a:lumMod val="85000"/>
                </a:schemeClr>
              </a:gs>
            </a:gsLst>
            <a:lin ang="18900000" scaled="1"/>
            <a:tileRect/>
          </a:gra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任意多边形 68"/>
          <p:cNvSpPr/>
          <p:nvPr/>
        </p:nvSpPr>
        <p:spPr>
          <a:xfrm flipH="1">
            <a:off x="3966534" y="3088058"/>
            <a:ext cx="5461062" cy="1139085"/>
          </a:xfrm>
          <a:prstGeom prst="hexagon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25000">
                <a:schemeClr val="bg1">
                  <a:lumMod val="95000"/>
                </a:schemeClr>
              </a:gs>
              <a:gs pos="75000">
                <a:schemeClr val="bg1">
                  <a:lumMod val="85000"/>
                </a:schemeClr>
              </a:gs>
            </a:gsLst>
            <a:lin ang="18900000" scaled="1"/>
            <a:tileRect/>
          </a:gradFill>
          <a:ln w="3175">
            <a:solidFill>
              <a:schemeClr val="bg1"/>
            </a:solidFill>
          </a:ln>
          <a:effectLst>
            <a:outerShdw blurRad="330200" dist="165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任意多边形 49"/>
          <p:cNvSpPr/>
          <p:nvPr/>
        </p:nvSpPr>
        <p:spPr>
          <a:xfrm flipH="1">
            <a:off x="3979358" y="4929730"/>
            <a:ext cx="5461062" cy="1139085"/>
          </a:xfrm>
          <a:prstGeom prst="hexagon">
            <a:avLst/>
          </a:prstGeom>
          <a:gradFill flip="none" rotWithShape="1">
            <a:gsLst>
              <a:gs pos="25000">
                <a:schemeClr val="bg1">
                  <a:lumMod val="95000"/>
                </a:schemeClr>
              </a:gs>
              <a:gs pos="75000">
                <a:schemeClr val="bg1">
                  <a:lumMod val="85000"/>
                </a:schemeClr>
              </a:gs>
            </a:gsLst>
            <a:lin ang="18900000" scaled="1"/>
            <a:tileRect/>
          </a:gra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任意多边形 149"/>
          <p:cNvSpPr/>
          <p:nvPr/>
        </p:nvSpPr>
        <p:spPr>
          <a:xfrm rot="18984043" flipH="1">
            <a:off x="8988255" y="3510031"/>
            <a:ext cx="282529" cy="302760"/>
          </a:xfrm>
          <a:custGeom>
            <a:avLst/>
            <a:gdLst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36344 h 1134377"/>
              <a:gd name="connsiteX4" fmla="*/ 294249 w 1127308"/>
              <a:gd name="connsiteY4" fmla="*/ 146969 h 1134377"/>
              <a:gd name="connsiteX5" fmla="*/ 294284 w 1127308"/>
              <a:gd name="connsiteY5" fmla="*/ 147142 h 1134377"/>
              <a:gd name="connsiteX6" fmla="*/ 294249 w 1127308"/>
              <a:gd name="connsiteY6" fmla="*/ 147316 h 1134377"/>
              <a:gd name="connsiteX7" fmla="*/ 294249 w 1127308"/>
              <a:gd name="connsiteY7" fmla="*/ 839871 h 1134377"/>
              <a:gd name="connsiteX8" fmla="*/ 975529 w 1127308"/>
              <a:gd name="connsiteY8" fmla="*/ 839871 h 1134377"/>
              <a:gd name="connsiteX9" fmla="*/ 980166 w 1127308"/>
              <a:gd name="connsiteY9" fmla="*/ 838931 h 1134377"/>
              <a:gd name="connsiteX10" fmla="*/ 984804 w 1127308"/>
              <a:gd name="connsiteY10" fmla="*/ 839871 h 1134377"/>
              <a:gd name="connsiteX11" fmla="*/ 996306 w 1127308"/>
              <a:gd name="connsiteY11" fmla="*/ 839871 h 1134377"/>
              <a:gd name="connsiteX12" fmla="*/ 996306 w 1127308"/>
              <a:gd name="connsiteY12" fmla="*/ 842203 h 1134377"/>
              <a:gd name="connsiteX13" fmla="*/ 1037440 w 1127308"/>
              <a:gd name="connsiteY13" fmla="*/ 850540 h 1134377"/>
              <a:gd name="connsiteX14" fmla="*/ 1127308 w 1127308"/>
              <a:gd name="connsiteY14" fmla="*/ 986654 h 1134377"/>
              <a:gd name="connsiteX15" fmla="*/ 1037440 w 1127308"/>
              <a:gd name="connsiteY15" fmla="*/ 1122768 h 1134377"/>
              <a:gd name="connsiteX16" fmla="*/ 996306 w 1127308"/>
              <a:gd name="connsiteY16" fmla="*/ 1131106 h 1134377"/>
              <a:gd name="connsiteX17" fmla="*/ 996306 w 1127308"/>
              <a:gd name="connsiteY17" fmla="*/ 1132649 h 1134377"/>
              <a:gd name="connsiteX18" fmla="*/ 988692 w 1127308"/>
              <a:gd name="connsiteY18" fmla="*/ 1132649 h 1134377"/>
              <a:gd name="connsiteX19" fmla="*/ 980166 w 1127308"/>
              <a:gd name="connsiteY19" fmla="*/ 1134377 h 1134377"/>
              <a:gd name="connsiteX20" fmla="*/ 971641 w 1127308"/>
              <a:gd name="connsiteY20" fmla="*/ 1132649 h 1134377"/>
              <a:gd name="connsiteX21" fmla="*/ 1 w 1127308"/>
              <a:gd name="connsiteY21" fmla="*/ 1132649 h 1134377"/>
              <a:gd name="connsiteX22" fmla="*/ 1 w 1127308"/>
              <a:gd name="connsiteY22" fmla="*/ 147147 h 1134377"/>
              <a:gd name="connsiteX23" fmla="*/ 0 w 1127308"/>
              <a:gd name="connsiteY23" fmla="*/ 147142 h 1134377"/>
              <a:gd name="connsiteX24" fmla="*/ 1 w 1127308"/>
              <a:gd name="connsiteY24" fmla="*/ 147137 h 1134377"/>
              <a:gd name="connsiteX25" fmla="*/ 1 w 1127308"/>
              <a:gd name="connsiteY25" fmla="*/ 136344 h 1134377"/>
              <a:gd name="connsiteX26" fmla="*/ 2180 w 1127308"/>
              <a:gd name="connsiteY26" fmla="*/ 136344 h 1134377"/>
              <a:gd name="connsiteX27" fmla="*/ 11563 w 1127308"/>
              <a:gd name="connsiteY27" fmla="*/ 89868 h 1134377"/>
              <a:gd name="connsiteX28" fmla="*/ 147142 w 1127308"/>
              <a:gd name="connsiteY28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147316 h 1134377"/>
              <a:gd name="connsiteX6" fmla="*/ 294249 w 1127308"/>
              <a:gd name="connsiteY6" fmla="*/ 839871 h 1134377"/>
              <a:gd name="connsiteX7" fmla="*/ 975529 w 1127308"/>
              <a:gd name="connsiteY7" fmla="*/ 839871 h 1134377"/>
              <a:gd name="connsiteX8" fmla="*/ 980166 w 1127308"/>
              <a:gd name="connsiteY8" fmla="*/ 838931 h 1134377"/>
              <a:gd name="connsiteX9" fmla="*/ 984804 w 1127308"/>
              <a:gd name="connsiteY9" fmla="*/ 839871 h 1134377"/>
              <a:gd name="connsiteX10" fmla="*/ 996306 w 1127308"/>
              <a:gd name="connsiteY10" fmla="*/ 839871 h 1134377"/>
              <a:gd name="connsiteX11" fmla="*/ 996306 w 1127308"/>
              <a:gd name="connsiteY11" fmla="*/ 842203 h 1134377"/>
              <a:gd name="connsiteX12" fmla="*/ 1037440 w 1127308"/>
              <a:gd name="connsiteY12" fmla="*/ 850540 h 1134377"/>
              <a:gd name="connsiteX13" fmla="*/ 1127308 w 1127308"/>
              <a:gd name="connsiteY13" fmla="*/ 986654 h 1134377"/>
              <a:gd name="connsiteX14" fmla="*/ 1037440 w 1127308"/>
              <a:gd name="connsiteY14" fmla="*/ 1122768 h 1134377"/>
              <a:gd name="connsiteX15" fmla="*/ 996306 w 1127308"/>
              <a:gd name="connsiteY15" fmla="*/ 1131106 h 1134377"/>
              <a:gd name="connsiteX16" fmla="*/ 996306 w 1127308"/>
              <a:gd name="connsiteY16" fmla="*/ 1132649 h 1134377"/>
              <a:gd name="connsiteX17" fmla="*/ 988692 w 1127308"/>
              <a:gd name="connsiteY17" fmla="*/ 1132649 h 1134377"/>
              <a:gd name="connsiteX18" fmla="*/ 980166 w 1127308"/>
              <a:gd name="connsiteY18" fmla="*/ 1134377 h 1134377"/>
              <a:gd name="connsiteX19" fmla="*/ 971641 w 1127308"/>
              <a:gd name="connsiteY19" fmla="*/ 1132649 h 1134377"/>
              <a:gd name="connsiteX20" fmla="*/ 1 w 1127308"/>
              <a:gd name="connsiteY20" fmla="*/ 1132649 h 1134377"/>
              <a:gd name="connsiteX21" fmla="*/ 1 w 1127308"/>
              <a:gd name="connsiteY21" fmla="*/ 147147 h 1134377"/>
              <a:gd name="connsiteX22" fmla="*/ 0 w 1127308"/>
              <a:gd name="connsiteY22" fmla="*/ 147142 h 1134377"/>
              <a:gd name="connsiteX23" fmla="*/ 1 w 1127308"/>
              <a:gd name="connsiteY23" fmla="*/ 147137 h 1134377"/>
              <a:gd name="connsiteX24" fmla="*/ 1 w 1127308"/>
              <a:gd name="connsiteY24" fmla="*/ 136344 h 1134377"/>
              <a:gd name="connsiteX25" fmla="*/ 2180 w 1127308"/>
              <a:gd name="connsiteY25" fmla="*/ 136344 h 1134377"/>
              <a:gd name="connsiteX26" fmla="*/ 11563 w 1127308"/>
              <a:gd name="connsiteY26" fmla="*/ 89868 h 1134377"/>
              <a:gd name="connsiteX27" fmla="*/ 147142 w 1127308"/>
              <a:gd name="connsiteY27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147316 h 1134377"/>
              <a:gd name="connsiteX6" fmla="*/ 294249 w 1127308"/>
              <a:gd name="connsiteY6" fmla="*/ 839871 h 1134377"/>
              <a:gd name="connsiteX7" fmla="*/ 975529 w 1127308"/>
              <a:gd name="connsiteY7" fmla="*/ 839871 h 1134377"/>
              <a:gd name="connsiteX8" fmla="*/ 980166 w 1127308"/>
              <a:gd name="connsiteY8" fmla="*/ 838931 h 1134377"/>
              <a:gd name="connsiteX9" fmla="*/ 984804 w 1127308"/>
              <a:gd name="connsiteY9" fmla="*/ 839871 h 1134377"/>
              <a:gd name="connsiteX10" fmla="*/ 996306 w 1127308"/>
              <a:gd name="connsiteY10" fmla="*/ 839871 h 1134377"/>
              <a:gd name="connsiteX11" fmla="*/ 996306 w 1127308"/>
              <a:gd name="connsiteY11" fmla="*/ 842203 h 1134377"/>
              <a:gd name="connsiteX12" fmla="*/ 1037440 w 1127308"/>
              <a:gd name="connsiteY12" fmla="*/ 850540 h 1134377"/>
              <a:gd name="connsiteX13" fmla="*/ 1127308 w 1127308"/>
              <a:gd name="connsiteY13" fmla="*/ 986654 h 1134377"/>
              <a:gd name="connsiteX14" fmla="*/ 1037440 w 1127308"/>
              <a:gd name="connsiteY14" fmla="*/ 1122768 h 1134377"/>
              <a:gd name="connsiteX15" fmla="*/ 996306 w 1127308"/>
              <a:gd name="connsiteY15" fmla="*/ 1131106 h 1134377"/>
              <a:gd name="connsiteX16" fmla="*/ 996306 w 1127308"/>
              <a:gd name="connsiteY16" fmla="*/ 1132649 h 1134377"/>
              <a:gd name="connsiteX17" fmla="*/ 988692 w 1127308"/>
              <a:gd name="connsiteY17" fmla="*/ 1132649 h 1134377"/>
              <a:gd name="connsiteX18" fmla="*/ 980166 w 1127308"/>
              <a:gd name="connsiteY18" fmla="*/ 1134377 h 1134377"/>
              <a:gd name="connsiteX19" fmla="*/ 971641 w 1127308"/>
              <a:gd name="connsiteY19" fmla="*/ 1132649 h 1134377"/>
              <a:gd name="connsiteX20" fmla="*/ 1 w 1127308"/>
              <a:gd name="connsiteY20" fmla="*/ 1132649 h 1134377"/>
              <a:gd name="connsiteX21" fmla="*/ 1 w 1127308"/>
              <a:gd name="connsiteY21" fmla="*/ 147147 h 1134377"/>
              <a:gd name="connsiteX22" fmla="*/ 0 w 1127308"/>
              <a:gd name="connsiteY22" fmla="*/ 147142 h 1134377"/>
              <a:gd name="connsiteX23" fmla="*/ 1 w 1127308"/>
              <a:gd name="connsiteY23" fmla="*/ 147137 h 1134377"/>
              <a:gd name="connsiteX24" fmla="*/ 1 w 1127308"/>
              <a:gd name="connsiteY24" fmla="*/ 136344 h 1134377"/>
              <a:gd name="connsiteX25" fmla="*/ 11563 w 1127308"/>
              <a:gd name="connsiteY25" fmla="*/ 89868 h 1134377"/>
              <a:gd name="connsiteX26" fmla="*/ 147142 w 1127308"/>
              <a:gd name="connsiteY26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147316 h 1134377"/>
              <a:gd name="connsiteX6" fmla="*/ 294249 w 1127308"/>
              <a:gd name="connsiteY6" fmla="*/ 839871 h 1134377"/>
              <a:gd name="connsiteX7" fmla="*/ 975529 w 1127308"/>
              <a:gd name="connsiteY7" fmla="*/ 839871 h 1134377"/>
              <a:gd name="connsiteX8" fmla="*/ 980166 w 1127308"/>
              <a:gd name="connsiteY8" fmla="*/ 838931 h 1134377"/>
              <a:gd name="connsiteX9" fmla="*/ 984804 w 1127308"/>
              <a:gd name="connsiteY9" fmla="*/ 839871 h 1134377"/>
              <a:gd name="connsiteX10" fmla="*/ 996306 w 1127308"/>
              <a:gd name="connsiteY10" fmla="*/ 839871 h 1134377"/>
              <a:gd name="connsiteX11" fmla="*/ 996306 w 1127308"/>
              <a:gd name="connsiteY11" fmla="*/ 842203 h 1134377"/>
              <a:gd name="connsiteX12" fmla="*/ 1037440 w 1127308"/>
              <a:gd name="connsiteY12" fmla="*/ 850540 h 1134377"/>
              <a:gd name="connsiteX13" fmla="*/ 1127308 w 1127308"/>
              <a:gd name="connsiteY13" fmla="*/ 986654 h 1134377"/>
              <a:gd name="connsiteX14" fmla="*/ 1037440 w 1127308"/>
              <a:gd name="connsiteY14" fmla="*/ 1122768 h 1134377"/>
              <a:gd name="connsiteX15" fmla="*/ 996306 w 1127308"/>
              <a:gd name="connsiteY15" fmla="*/ 1131106 h 1134377"/>
              <a:gd name="connsiteX16" fmla="*/ 996306 w 1127308"/>
              <a:gd name="connsiteY16" fmla="*/ 1132649 h 1134377"/>
              <a:gd name="connsiteX17" fmla="*/ 988692 w 1127308"/>
              <a:gd name="connsiteY17" fmla="*/ 1132649 h 1134377"/>
              <a:gd name="connsiteX18" fmla="*/ 980166 w 1127308"/>
              <a:gd name="connsiteY18" fmla="*/ 1134377 h 1134377"/>
              <a:gd name="connsiteX19" fmla="*/ 971641 w 1127308"/>
              <a:gd name="connsiteY19" fmla="*/ 1132649 h 1134377"/>
              <a:gd name="connsiteX20" fmla="*/ 1 w 1127308"/>
              <a:gd name="connsiteY20" fmla="*/ 1132649 h 1134377"/>
              <a:gd name="connsiteX21" fmla="*/ 1 w 1127308"/>
              <a:gd name="connsiteY21" fmla="*/ 147147 h 1134377"/>
              <a:gd name="connsiteX22" fmla="*/ 0 w 1127308"/>
              <a:gd name="connsiteY22" fmla="*/ 147142 h 1134377"/>
              <a:gd name="connsiteX23" fmla="*/ 1 w 1127308"/>
              <a:gd name="connsiteY23" fmla="*/ 147137 h 1134377"/>
              <a:gd name="connsiteX24" fmla="*/ 11563 w 1127308"/>
              <a:gd name="connsiteY24" fmla="*/ 89868 h 1134377"/>
              <a:gd name="connsiteX25" fmla="*/ 147142 w 1127308"/>
              <a:gd name="connsiteY25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839871 h 1134377"/>
              <a:gd name="connsiteX6" fmla="*/ 975529 w 1127308"/>
              <a:gd name="connsiteY6" fmla="*/ 839871 h 1134377"/>
              <a:gd name="connsiteX7" fmla="*/ 980166 w 1127308"/>
              <a:gd name="connsiteY7" fmla="*/ 838931 h 1134377"/>
              <a:gd name="connsiteX8" fmla="*/ 984804 w 1127308"/>
              <a:gd name="connsiteY8" fmla="*/ 839871 h 1134377"/>
              <a:gd name="connsiteX9" fmla="*/ 996306 w 1127308"/>
              <a:gd name="connsiteY9" fmla="*/ 839871 h 1134377"/>
              <a:gd name="connsiteX10" fmla="*/ 996306 w 1127308"/>
              <a:gd name="connsiteY10" fmla="*/ 842203 h 1134377"/>
              <a:gd name="connsiteX11" fmla="*/ 1037440 w 1127308"/>
              <a:gd name="connsiteY11" fmla="*/ 850540 h 1134377"/>
              <a:gd name="connsiteX12" fmla="*/ 1127308 w 1127308"/>
              <a:gd name="connsiteY12" fmla="*/ 986654 h 1134377"/>
              <a:gd name="connsiteX13" fmla="*/ 1037440 w 1127308"/>
              <a:gd name="connsiteY13" fmla="*/ 1122768 h 1134377"/>
              <a:gd name="connsiteX14" fmla="*/ 996306 w 1127308"/>
              <a:gd name="connsiteY14" fmla="*/ 1131106 h 1134377"/>
              <a:gd name="connsiteX15" fmla="*/ 996306 w 1127308"/>
              <a:gd name="connsiteY15" fmla="*/ 1132649 h 1134377"/>
              <a:gd name="connsiteX16" fmla="*/ 988692 w 1127308"/>
              <a:gd name="connsiteY16" fmla="*/ 1132649 h 1134377"/>
              <a:gd name="connsiteX17" fmla="*/ 980166 w 1127308"/>
              <a:gd name="connsiteY17" fmla="*/ 1134377 h 1134377"/>
              <a:gd name="connsiteX18" fmla="*/ 971641 w 1127308"/>
              <a:gd name="connsiteY18" fmla="*/ 1132649 h 1134377"/>
              <a:gd name="connsiteX19" fmla="*/ 1 w 1127308"/>
              <a:gd name="connsiteY19" fmla="*/ 1132649 h 1134377"/>
              <a:gd name="connsiteX20" fmla="*/ 1 w 1127308"/>
              <a:gd name="connsiteY20" fmla="*/ 147147 h 1134377"/>
              <a:gd name="connsiteX21" fmla="*/ 0 w 1127308"/>
              <a:gd name="connsiteY21" fmla="*/ 147142 h 1134377"/>
              <a:gd name="connsiteX22" fmla="*/ 1 w 1127308"/>
              <a:gd name="connsiteY22" fmla="*/ 147137 h 1134377"/>
              <a:gd name="connsiteX23" fmla="*/ 11563 w 1127308"/>
              <a:gd name="connsiteY23" fmla="*/ 89868 h 1134377"/>
              <a:gd name="connsiteX24" fmla="*/ 147142 w 1127308"/>
              <a:gd name="connsiteY24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49 w 1127308"/>
              <a:gd name="connsiteY4" fmla="*/ 839871 h 1134377"/>
              <a:gd name="connsiteX5" fmla="*/ 975529 w 1127308"/>
              <a:gd name="connsiteY5" fmla="*/ 839871 h 1134377"/>
              <a:gd name="connsiteX6" fmla="*/ 980166 w 1127308"/>
              <a:gd name="connsiteY6" fmla="*/ 838931 h 1134377"/>
              <a:gd name="connsiteX7" fmla="*/ 984804 w 1127308"/>
              <a:gd name="connsiteY7" fmla="*/ 839871 h 1134377"/>
              <a:gd name="connsiteX8" fmla="*/ 996306 w 1127308"/>
              <a:gd name="connsiteY8" fmla="*/ 839871 h 1134377"/>
              <a:gd name="connsiteX9" fmla="*/ 996306 w 1127308"/>
              <a:gd name="connsiteY9" fmla="*/ 842203 h 1134377"/>
              <a:gd name="connsiteX10" fmla="*/ 1037440 w 1127308"/>
              <a:gd name="connsiteY10" fmla="*/ 850540 h 1134377"/>
              <a:gd name="connsiteX11" fmla="*/ 1127308 w 1127308"/>
              <a:gd name="connsiteY11" fmla="*/ 986654 h 1134377"/>
              <a:gd name="connsiteX12" fmla="*/ 1037440 w 1127308"/>
              <a:gd name="connsiteY12" fmla="*/ 1122768 h 1134377"/>
              <a:gd name="connsiteX13" fmla="*/ 996306 w 1127308"/>
              <a:gd name="connsiteY13" fmla="*/ 1131106 h 1134377"/>
              <a:gd name="connsiteX14" fmla="*/ 996306 w 1127308"/>
              <a:gd name="connsiteY14" fmla="*/ 1132649 h 1134377"/>
              <a:gd name="connsiteX15" fmla="*/ 988692 w 1127308"/>
              <a:gd name="connsiteY15" fmla="*/ 1132649 h 1134377"/>
              <a:gd name="connsiteX16" fmla="*/ 980166 w 1127308"/>
              <a:gd name="connsiteY16" fmla="*/ 1134377 h 1134377"/>
              <a:gd name="connsiteX17" fmla="*/ 971641 w 1127308"/>
              <a:gd name="connsiteY17" fmla="*/ 1132649 h 1134377"/>
              <a:gd name="connsiteX18" fmla="*/ 1 w 1127308"/>
              <a:gd name="connsiteY18" fmla="*/ 1132649 h 1134377"/>
              <a:gd name="connsiteX19" fmla="*/ 1 w 1127308"/>
              <a:gd name="connsiteY19" fmla="*/ 147147 h 1134377"/>
              <a:gd name="connsiteX20" fmla="*/ 0 w 1127308"/>
              <a:gd name="connsiteY20" fmla="*/ 147142 h 1134377"/>
              <a:gd name="connsiteX21" fmla="*/ 1 w 1127308"/>
              <a:gd name="connsiteY21" fmla="*/ 147137 h 1134377"/>
              <a:gd name="connsiteX22" fmla="*/ 11563 w 1127308"/>
              <a:gd name="connsiteY22" fmla="*/ 89868 h 1134377"/>
              <a:gd name="connsiteX23" fmla="*/ 147142 w 1127308"/>
              <a:gd name="connsiteY23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984804 w 1127308"/>
              <a:gd name="connsiteY6" fmla="*/ 839871 h 1134377"/>
              <a:gd name="connsiteX7" fmla="*/ 996306 w 1127308"/>
              <a:gd name="connsiteY7" fmla="*/ 839871 h 1134377"/>
              <a:gd name="connsiteX8" fmla="*/ 996306 w 1127308"/>
              <a:gd name="connsiteY8" fmla="*/ 842203 h 1134377"/>
              <a:gd name="connsiteX9" fmla="*/ 1037440 w 1127308"/>
              <a:gd name="connsiteY9" fmla="*/ 850540 h 1134377"/>
              <a:gd name="connsiteX10" fmla="*/ 1127308 w 1127308"/>
              <a:gd name="connsiteY10" fmla="*/ 986654 h 1134377"/>
              <a:gd name="connsiteX11" fmla="*/ 1037440 w 1127308"/>
              <a:gd name="connsiteY11" fmla="*/ 1122768 h 1134377"/>
              <a:gd name="connsiteX12" fmla="*/ 996306 w 1127308"/>
              <a:gd name="connsiteY12" fmla="*/ 1131106 h 1134377"/>
              <a:gd name="connsiteX13" fmla="*/ 996306 w 1127308"/>
              <a:gd name="connsiteY13" fmla="*/ 1132649 h 1134377"/>
              <a:gd name="connsiteX14" fmla="*/ 988692 w 1127308"/>
              <a:gd name="connsiteY14" fmla="*/ 1132649 h 1134377"/>
              <a:gd name="connsiteX15" fmla="*/ 980166 w 1127308"/>
              <a:gd name="connsiteY15" fmla="*/ 1134377 h 1134377"/>
              <a:gd name="connsiteX16" fmla="*/ 971641 w 1127308"/>
              <a:gd name="connsiteY16" fmla="*/ 1132649 h 1134377"/>
              <a:gd name="connsiteX17" fmla="*/ 1 w 1127308"/>
              <a:gd name="connsiteY17" fmla="*/ 1132649 h 1134377"/>
              <a:gd name="connsiteX18" fmla="*/ 1 w 1127308"/>
              <a:gd name="connsiteY18" fmla="*/ 147147 h 1134377"/>
              <a:gd name="connsiteX19" fmla="*/ 0 w 1127308"/>
              <a:gd name="connsiteY19" fmla="*/ 147142 h 1134377"/>
              <a:gd name="connsiteX20" fmla="*/ 1 w 1127308"/>
              <a:gd name="connsiteY20" fmla="*/ 147137 h 1134377"/>
              <a:gd name="connsiteX21" fmla="*/ 11563 w 1127308"/>
              <a:gd name="connsiteY21" fmla="*/ 89868 h 1134377"/>
              <a:gd name="connsiteX22" fmla="*/ 147142 w 1127308"/>
              <a:gd name="connsiteY22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984804 w 1127308"/>
              <a:gd name="connsiteY6" fmla="*/ 839871 h 1134377"/>
              <a:gd name="connsiteX7" fmla="*/ 996306 w 1127308"/>
              <a:gd name="connsiteY7" fmla="*/ 839871 h 1134377"/>
              <a:gd name="connsiteX8" fmla="*/ 1037440 w 1127308"/>
              <a:gd name="connsiteY8" fmla="*/ 850540 h 1134377"/>
              <a:gd name="connsiteX9" fmla="*/ 1127308 w 1127308"/>
              <a:gd name="connsiteY9" fmla="*/ 986654 h 1134377"/>
              <a:gd name="connsiteX10" fmla="*/ 1037440 w 1127308"/>
              <a:gd name="connsiteY10" fmla="*/ 1122768 h 1134377"/>
              <a:gd name="connsiteX11" fmla="*/ 996306 w 1127308"/>
              <a:gd name="connsiteY11" fmla="*/ 1131106 h 1134377"/>
              <a:gd name="connsiteX12" fmla="*/ 996306 w 1127308"/>
              <a:gd name="connsiteY12" fmla="*/ 1132649 h 1134377"/>
              <a:gd name="connsiteX13" fmla="*/ 988692 w 1127308"/>
              <a:gd name="connsiteY13" fmla="*/ 1132649 h 1134377"/>
              <a:gd name="connsiteX14" fmla="*/ 980166 w 1127308"/>
              <a:gd name="connsiteY14" fmla="*/ 1134377 h 1134377"/>
              <a:gd name="connsiteX15" fmla="*/ 971641 w 1127308"/>
              <a:gd name="connsiteY15" fmla="*/ 1132649 h 1134377"/>
              <a:gd name="connsiteX16" fmla="*/ 1 w 1127308"/>
              <a:gd name="connsiteY16" fmla="*/ 1132649 h 1134377"/>
              <a:gd name="connsiteX17" fmla="*/ 1 w 1127308"/>
              <a:gd name="connsiteY17" fmla="*/ 147147 h 1134377"/>
              <a:gd name="connsiteX18" fmla="*/ 0 w 1127308"/>
              <a:gd name="connsiteY18" fmla="*/ 147142 h 1134377"/>
              <a:gd name="connsiteX19" fmla="*/ 1 w 1127308"/>
              <a:gd name="connsiteY19" fmla="*/ 147137 h 1134377"/>
              <a:gd name="connsiteX20" fmla="*/ 11563 w 1127308"/>
              <a:gd name="connsiteY20" fmla="*/ 89868 h 1134377"/>
              <a:gd name="connsiteX21" fmla="*/ 147142 w 1127308"/>
              <a:gd name="connsiteY21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984804 w 1127308"/>
              <a:gd name="connsiteY6" fmla="*/ 839871 h 1134377"/>
              <a:gd name="connsiteX7" fmla="*/ 1037440 w 1127308"/>
              <a:gd name="connsiteY7" fmla="*/ 850540 h 1134377"/>
              <a:gd name="connsiteX8" fmla="*/ 1127308 w 1127308"/>
              <a:gd name="connsiteY8" fmla="*/ 986654 h 1134377"/>
              <a:gd name="connsiteX9" fmla="*/ 1037440 w 1127308"/>
              <a:gd name="connsiteY9" fmla="*/ 1122768 h 1134377"/>
              <a:gd name="connsiteX10" fmla="*/ 996306 w 1127308"/>
              <a:gd name="connsiteY10" fmla="*/ 1131106 h 1134377"/>
              <a:gd name="connsiteX11" fmla="*/ 996306 w 1127308"/>
              <a:gd name="connsiteY11" fmla="*/ 1132649 h 1134377"/>
              <a:gd name="connsiteX12" fmla="*/ 988692 w 1127308"/>
              <a:gd name="connsiteY12" fmla="*/ 1132649 h 1134377"/>
              <a:gd name="connsiteX13" fmla="*/ 980166 w 1127308"/>
              <a:gd name="connsiteY13" fmla="*/ 1134377 h 1134377"/>
              <a:gd name="connsiteX14" fmla="*/ 971641 w 1127308"/>
              <a:gd name="connsiteY14" fmla="*/ 1132649 h 1134377"/>
              <a:gd name="connsiteX15" fmla="*/ 1 w 1127308"/>
              <a:gd name="connsiteY15" fmla="*/ 1132649 h 1134377"/>
              <a:gd name="connsiteX16" fmla="*/ 1 w 1127308"/>
              <a:gd name="connsiteY16" fmla="*/ 147147 h 1134377"/>
              <a:gd name="connsiteX17" fmla="*/ 0 w 1127308"/>
              <a:gd name="connsiteY17" fmla="*/ 147142 h 1134377"/>
              <a:gd name="connsiteX18" fmla="*/ 1 w 1127308"/>
              <a:gd name="connsiteY18" fmla="*/ 147137 h 1134377"/>
              <a:gd name="connsiteX19" fmla="*/ 11563 w 1127308"/>
              <a:gd name="connsiteY19" fmla="*/ 89868 h 1134377"/>
              <a:gd name="connsiteX20" fmla="*/ 147142 w 1127308"/>
              <a:gd name="connsiteY20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1037440 w 1127308"/>
              <a:gd name="connsiteY6" fmla="*/ 850540 h 1134377"/>
              <a:gd name="connsiteX7" fmla="*/ 1127308 w 1127308"/>
              <a:gd name="connsiteY7" fmla="*/ 986654 h 1134377"/>
              <a:gd name="connsiteX8" fmla="*/ 1037440 w 1127308"/>
              <a:gd name="connsiteY8" fmla="*/ 1122768 h 1134377"/>
              <a:gd name="connsiteX9" fmla="*/ 996306 w 1127308"/>
              <a:gd name="connsiteY9" fmla="*/ 1131106 h 1134377"/>
              <a:gd name="connsiteX10" fmla="*/ 996306 w 1127308"/>
              <a:gd name="connsiteY10" fmla="*/ 1132649 h 1134377"/>
              <a:gd name="connsiteX11" fmla="*/ 988692 w 1127308"/>
              <a:gd name="connsiteY11" fmla="*/ 1132649 h 1134377"/>
              <a:gd name="connsiteX12" fmla="*/ 980166 w 1127308"/>
              <a:gd name="connsiteY12" fmla="*/ 1134377 h 1134377"/>
              <a:gd name="connsiteX13" fmla="*/ 971641 w 1127308"/>
              <a:gd name="connsiteY13" fmla="*/ 1132649 h 1134377"/>
              <a:gd name="connsiteX14" fmla="*/ 1 w 1127308"/>
              <a:gd name="connsiteY14" fmla="*/ 1132649 h 1134377"/>
              <a:gd name="connsiteX15" fmla="*/ 1 w 1127308"/>
              <a:gd name="connsiteY15" fmla="*/ 147147 h 1134377"/>
              <a:gd name="connsiteX16" fmla="*/ 0 w 1127308"/>
              <a:gd name="connsiteY16" fmla="*/ 147142 h 1134377"/>
              <a:gd name="connsiteX17" fmla="*/ 1 w 1127308"/>
              <a:gd name="connsiteY17" fmla="*/ 147137 h 1134377"/>
              <a:gd name="connsiteX18" fmla="*/ 11563 w 1127308"/>
              <a:gd name="connsiteY18" fmla="*/ 89868 h 1134377"/>
              <a:gd name="connsiteX19" fmla="*/ 147142 w 1127308"/>
              <a:gd name="connsiteY19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96306 w 1127308"/>
              <a:gd name="connsiteY9" fmla="*/ 1132649 h 1134377"/>
              <a:gd name="connsiteX10" fmla="*/ 988692 w 1127308"/>
              <a:gd name="connsiteY10" fmla="*/ 1132649 h 1134377"/>
              <a:gd name="connsiteX11" fmla="*/ 980166 w 1127308"/>
              <a:gd name="connsiteY11" fmla="*/ 1134377 h 1134377"/>
              <a:gd name="connsiteX12" fmla="*/ 971641 w 1127308"/>
              <a:gd name="connsiteY12" fmla="*/ 1132649 h 1134377"/>
              <a:gd name="connsiteX13" fmla="*/ 1 w 1127308"/>
              <a:gd name="connsiteY13" fmla="*/ 1132649 h 1134377"/>
              <a:gd name="connsiteX14" fmla="*/ 1 w 1127308"/>
              <a:gd name="connsiteY14" fmla="*/ 147147 h 1134377"/>
              <a:gd name="connsiteX15" fmla="*/ 0 w 1127308"/>
              <a:gd name="connsiteY15" fmla="*/ 147142 h 1134377"/>
              <a:gd name="connsiteX16" fmla="*/ 1 w 1127308"/>
              <a:gd name="connsiteY16" fmla="*/ 147137 h 1134377"/>
              <a:gd name="connsiteX17" fmla="*/ 11563 w 1127308"/>
              <a:gd name="connsiteY17" fmla="*/ 89868 h 1134377"/>
              <a:gd name="connsiteX18" fmla="*/ 147142 w 1127308"/>
              <a:gd name="connsiteY18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96306 w 1127308"/>
              <a:gd name="connsiteY9" fmla="*/ 1132649 h 1134377"/>
              <a:gd name="connsiteX10" fmla="*/ 980166 w 1127308"/>
              <a:gd name="connsiteY10" fmla="*/ 1134377 h 1134377"/>
              <a:gd name="connsiteX11" fmla="*/ 971641 w 1127308"/>
              <a:gd name="connsiteY11" fmla="*/ 1132649 h 1134377"/>
              <a:gd name="connsiteX12" fmla="*/ 1 w 1127308"/>
              <a:gd name="connsiteY12" fmla="*/ 1132649 h 1134377"/>
              <a:gd name="connsiteX13" fmla="*/ 1 w 1127308"/>
              <a:gd name="connsiteY13" fmla="*/ 147147 h 1134377"/>
              <a:gd name="connsiteX14" fmla="*/ 0 w 1127308"/>
              <a:gd name="connsiteY14" fmla="*/ 147142 h 1134377"/>
              <a:gd name="connsiteX15" fmla="*/ 1 w 1127308"/>
              <a:gd name="connsiteY15" fmla="*/ 147137 h 1134377"/>
              <a:gd name="connsiteX16" fmla="*/ 11563 w 1127308"/>
              <a:gd name="connsiteY16" fmla="*/ 89868 h 1134377"/>
              <a:gd name="connsiteX17" fmla="*/ 147142 w 1127308"/>
              <a:gd name="connsiteY17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96306 w 1127308"/>
              <a:gd name="connsiteY9" fmla="*/ 1132649 h 1134377"/>
              <a:gd name="connsiteX10" fmla="*/ 980166 w 1127308"/>
              <a:gd name="connsiteY10" fmla="*/ 1134377 h 1134377"/>
              <a:gd name="connsiteX11" fmla="*/ 1 w 1127308"/>
              <a:gd name="connsiteY11" fmla="*/ 1132649 h 1134377"/>
              <a:gd name="connsiteX12" fmla="*/ 1 w 1127308"/>
              <a:gd name="connsiteY12" fmla="*/ 147147 h 1134377"/>
              <a:gd name="connsiteX13" fmla="*/ 0 w 1127308"/>
              <a:gd name="connsiteY13" fmla="*/ 147142 h 1134377"/>
              <a:gd name="connsiteX14" fmla="*/ 1 w 1127308"/>
              <a:gd name="connsiteY14" fmla="*/ 147137 h 1134377"/>
              <a:gd name="connsiteX15" fmla="*/ 11563 w 1127308"/>
              <a:gd name="connsiteY15" fmla="*/ 89868 h 1134377"/>
              <a:gd name="connsiteX16" fmla="*/ 147142 w 1127308"/>
              <a:gd name="connsiteY16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80166 w 1127308"/>
              <a:gd name="connsiteY9" fmla="*/ 1134377 h 1134377"/>
              <a:gd name="connsiteX10" fmla="*/ 1 w 1127308"/>
              <a:gd name="connsiteY10" fmla="*/ 1132649 h 1134377"/>
              <a:gd name="connsiteX11" fmla="*/ 1 w 1127308"/>
              <a:gd name="connsiteY11" fmla="*/ 147147 h 1134377"/>
              <a:gd name="connsiteX12" fmla="*/ 0 w 1127308"/>
              <a:gd name="connsiteY12" fmla="*/ 147142 h 1134377"/>
              <a:gd name="connsiteX13" fmla="*/ 1 w 1127308"/>
              <a:gd name="connsiteY13" fmla="*/ 147137 h 1134377"/>
              <a:gd name="connsiteX14" fmla="*/ 11563 w 1127308"/>
              <a:gd name="connsiteY14" fmla="*/ 89868 h 1134377"/>
              <a:gd name="connsiteX15" fmla="*/ 147142 w 1127308"/>
              <a:gd name="connsiteY15" fmla="*/ 0 h 1134377"/>
              <a:gd name="connsiteX0" fmla="*/ 147142 w 1127308"/>
              <a:gd name="connsiteY0" fmla="*/ 0 h 1132649"/>
              <a:gd name="connsiteX1" fmla="*/ 282721 w 1127308"/>
              <a:gd name="connsiteY1" fmla="*/ 89868 h 1132649"/>
              <a:gd name="connsiteX2" fmla="*/ 292104 w 1127308"/>
              <a:gd name="connsiteY2" fmla="*/ 136344 h 1132649"/>
              <a:gd name="connsiteX3" fmla="*/ 294249 w 1127308"/>
              <a:gd name="connsiteY3" fmla="*/ 839871 h 1132649"/>
              <a:gd name="connsiteX4" fmla="*/ 975529 w 1127308"/>
              <a:gd name="connsiteY4" fmla="*/ 839871 h 1132649"/>
              <a:gd name="connsiteX5" fmla="*/ 1037440 w 1127308"/>
              <a:gd name="connsiteY5" fmla="*/ 850540 h 1132649"/>
              <a:gd name="connsiteX6" fmla="*/ 1127308 w 1127308"/>
              <a:gd name="connsiteY6" fmla="*/ 986654 h 1132649"/>
              <a:gd name="connsiteX7" fmla="*/ 1037440 w 1127308"/>
              <a:gd name="connsiteY7" fmla="*/ 1122768 h 1132649"/>
              <a:gd name="connsiteX8" fmla="*/ 996306 w 1127308"/>
              <a:gd name="connsiteY8" fmla="*/ 1131106 h 1132649"/>
              <a:gd name="connsiteX9" fmla="*/ 1 w 1127308"/>
              <a:gd name="connsiteY9" fmla="*/ 1132649 h 1132649"/>
              <a:gd name="connsiteX10" fmla="*/ 1 w 1127308"/>
              <a:gd name="connsiteY10" fmla="*/ 147147 h 1132649"/>
              <a:gd name="connsiteX11" fmla="*/ 0 w 1127308"/>
              <a:gd name="connsiteY11" fmla="*/ 147142 h 1132649"/>
              <a:gd name="connsiteX12" fmla="*/ 1 w 1127308"/>
              <a:gd name="connsiteY12" fmla="*/ 147137 h 1132649"/>
              <a:gd name="connsiteX13" fmla="*/ 11563 w 1127308"/>
              <a:gd name="connsiteY13" fmla="*/ 89868 h 1132649"/>
              <a:gd name="connsiteX14" fmla="*/ 147142 w 1127308"/>
              <a:gd name="connsiteY14" fmla="*/ 0 h 1132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27308" h="1132649">
                <a:moveTo>
                  <a:pt x="147142" y="0"/>
                </a:moveTo>
                <a:cubicBezTo>
                  <a:pt x="208090" y="0"/>
                  <a:pt x="260384" y="37057"/>
                  <a:pt x="282721" y="89868"/>
                </a:cubicBezTo>
                <a:lnTo>
                  <a:pt x="292104" y="136344"/>
                </a:lnTo>
                <a:lnTo>
                  <a:pt x="294249" y="839871"/>
                </a:lnTo>
                <a:lnTo>
                  <a:pt x="975529" y="839871"/>
                </a:lnTo>
                <a:lnTo>
                  <a:pt x="1037440" y="850540"/>
                </a:lnTo>
                <a:cubicBezTo>
                  <a:pt x="1090252" y="872966"/>
                  <a:pt x="1127308" y="925465"/>
                  <a:pt x="1127308" y="986654"/>
                </a:cubicBezTo>
                <a:cubicBezTo>
                  <a:pt x="1127308" y="1047843"/>
                  <a:pt x="1090252" y="1100343"/>
                  <a:pt x="1037440" y="1122768"/>
                </a:cubicBezTo>
                <a:lnTo>
                  <a:pt x="996306" y="1131106"/>
                </a:lnTo>
                <a:lnTo>
                  <a:pt x="1" y="1132649"/>
                </a:lnTo>
                <a:lnTo>
                  <a:pt x="1" y="147147"/>
                </a:lnTo>
                <a:cubicBezTo>
                  <a:pt x="1" y="147145"/>
                  <a:pt x="0" y="147144"/>
                  <a:pt x="0" y="147142"/>
                </a:cubicBezTo>
                <a:cubicBezTo>
                  <a:pt x="0" y="147140"/>
                  <a:pt x="1" y="147139"/>
                  <a:pt x="1" y="147137"/>
                </a:cubicBezTo>
                <a:lnTo>
                  <a:pt x="11563" y="89868"/>
                </a:lnTo>
                <a:cubicBezTo>
                  <a:pt x="33901" y="37057"/>
                  <a:pt x="86194" y="0"/>
                  <a:pt x="147142" y="0"/>
                </a:cubicBezTo>
                <a:close/>
              </a:path>
            </a:pathLst>
          </a:custGeom>
          <a:solidFill>
            <a:srgbClr val="8F74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任意多边形 150"/>
          <p:cNvSpPr/>
          <p:nvPr/>
        </p:nvSpPr>
        <p:spPr>
          <a:xfrm rot="18946202" flipH="1">
            <a:off x="8982558" y="5347892"/>
            <a:ext cx="282529" cy="302760"/>
          </a:xfrm>
          <a:custGeom>
            <a:avLst/>
            <a:gdLst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36344 h 1134377"/>
              <a:gd name="connsiteX4" fmla="*/ 294249 w 1127308"/>
              <a:gd name="connsiteY4" fmla="*/ 146969 h 1134377"/>
              <a:gd name="connsiteX5" fmla="*/ 294284 w 1127308"/>
              <a:gd name="connsiteY5" fmla="*/ 147142 h 1134377"/>
              <a:gd name="connsiteX6" fmla="*/ 294249 w 1127308"/>
              <a:gd name="connsiteY6" fmla="*/ 147316 h 1134377"/>
              <a:gd name="connsiteX7" fmla="*/ 294249 w 1127308"/>
              <a:gd name="connsiteY7" fmla="*/ 839871 h 1134377"/>
              <a:gd name="connsiteX8" fmla="*/ 975529 w 1127308"/>
              <a:gd name="connsiteY8" fmla="*/ 839871 h 1134377"/>
              <a:gd name="connsiteX9" fmla="*/ 980166 w 1127308"/>
              <a:gd name="connsiteY9" fmla="*/ 838931 h 1134377"/>
              <a:gd name="connsiteX10" fmla="*/ 984804 w 1127308"/>
              <a:gd name="connsiteY10" fmla="*/ 839871 h 1134377"/>
              <a:gd name="connsiteX11" fmla="*/ 996306 w 1127308"/>
              <a:gd name="connsiteY11" fmla="*/ 839871 h 1134377"/>
              <a:gd name="connsiteX12" fmla="*/ 996306 w 1127308"/>
              <a:gd name="connsiteY12" fmla="*/ 842203 h 1134377"/>
              <a:gd name="connsiteX13" fmla="*/ 1037440 w 1127308"/>
              <a:gd name="connsiteY13" fmla="*/ 850540 h 1134377"/>
              <a:gd name="connsiteX14" fmla="*/ 1127308 w 1127308"/>
              <a:gd name="connsiteY14" fmla="*/ 986654 h 1134377"/>
              <a:gd name="connsiteX15" fmla="*/ 1037440 w 1127308"/>
              <a:gd name="connsiteY15" fmla="*/ 1122768 h 1134377"/>
              <a:gd name="connsiteX16" fmla="*/ 996306 w 1127308"/>
              <a:gd name="connsiteY16" fmla="*/ 1131106 h 1134377"/>
              <a:gd name="connsiteX17" fmla="*/ 996306 w 1127308"/>
              <a:gd name="connsiteY17" fmla="*/ 1132649 h 1134377"/>
              <a:gd name="connsiteX18" fmla="*/ 988692 w 1127308"/>
              <a:gd name="connsiteY18" fmla="*/ 1132649 h 1134377"/>
              <a:gd name="connsiteX19" fmla="*/ 980166 w 1127308"/>
              <a:gd name="connsiteY19" fmla="*/ 1134377 h 1134377"/>
              <a:gd name="connsiteX20" fmla="*/ 971641 w 1127308"/>
              <a:gd name="connsiteY20" fmla="*/ 1132649 h 1134377"/>
              <a:gd name="connsiteX21" fmla="*/ 1 w 1127308"/>
              <a:gd name="connsiteY21" fmla="*/ 1132649 h 1134377"/>
              <a:gd name="connsiteX22" fmla="*/ 1 w 1127308"/>
              <a:gd name="connsiteY22" fmla="*/ 147147 h 1134377"/>
              <a:gd name="connsiteX23" fmla="*/ 0 w 1127308"/>
              <a:gd name="connsiteY23" fmla="*/ 147142 h 1134377"/>
              <a:gd name="connsiteX24" fmla="*/ 1 w 1127308"/>
              <a:gd name="connsiteY24" fmla="*/ 147137 h 1134377"/>
              <a:gd name="connsiteX25" fmla="*/ 1 w 1127308"/>
              <a:gd name="connsiteY25" fmla="*/ 136344 h 1134377"/>
              <a:gd name="connsiteX26" fmla="*/ 2180 w 1127308"/>
              <a:gd name="connsiteY26" fmla="*/ 136344 h 1134377"/>
              <a:gd name="connsiteX27" fmla="*/ 11563 w 1127308"/>
              <a:gd name="connsiteY27" fmla="*/ 89868 h 1134377"/>
              <a:gd name="connsiteX28" fmla="*/ 147142 w 1127308"/>
              <a:gd name="connsiteY28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147316 h 1134377"/>
              <a:gd name="connsiteX6" fmla="*/ 294249 w 1127308"/>
              <a:gd name="connsiteY6" fmla="*/ 839871 h 1134377"/>
              <a:gd name="connsiteX7" fmla="*/ 975529 w 1127308"/>
              <a:gd name="connsiteY7" fmla="*/ 839871 h 1134377"/>
              <a:gd name="connsiteX8" fmla="*/ 980166 w 1127308"/>
              <a:gd name="connsiteY8" fmla="*/ 838931 h 1134377"/>
              <a:gd name="connsiteX9" fmla="*/ 984804 w 1127308"/>
              <a:gd name="connsiteY9" fmla="*/ 839871 h 1134377"/>
              <a:gd name="connsiteX10" fmla="*/ 996306 w 1127308"/>
              <a:gd name="connsiteY10" fmla="*/ 839871 h 1134377"/>
              <a:gd name="connsiteX11" fmla="*/ 996306 w 1127308"/>
              <a:gd name="connsiteY11" fmla="*/ 842203 h 1134377"/>
              <a:gd name="connsiteX12" fmla="*/ 1037440 w 1127308"/>
              <a:gd name="connsiteY12" fmla="*/ 850540 h 1134377"/>
              <a:gd name="connsiteX13" fmla="*/ 1127308 w 1127308"/>
              <a:gd name="connsiteY13" fmla="*/ 986654 h 1134377"/>
              <a:gd name="connsiteX14" fmla="*/ 1037440 w 1127308"/>
              <a:gd name="connsiteY14" fmla="*/ 1122768 h 1134377"/>
              <a:gd name="connsiteX15" fmla="*/ 996306 w 1127308"/>
              <a:gd name="connsiteY15" fmla="*/ 1131106 h 1134377"/>
              <a:gd name="connsiteX16" fmla="*/ 996306 w 1127308"/>
              <a:gd name="connsiteY16" fmla="*/ 1132649 h 1134377"/>
              <a:gd name="connsiteX17" fmla="*/ 988692 w 1127308"/>
              <a:gd name="connsiteY17" fmla="*/ 1132649 h 1134377"/>
              <a:gd name="connsiteX18" fmla="*/ 980166 w 1127308"/>
              <a:gd name="connsiteY18" fmla="*/ 1134377 h 1134377"/>
              <a:gd name="connsiteX19" fmla="*/ 971641 w 1127308"/>
              <a:gd name="connsiteY19" fmla="*/ 1132649 h 1134377"/>
              <a:gd name="connsiteX20" fmla="*/ 1 w 1127308"/>
              <a:gd name="connsiteY20" fmla="*/ 1132649 h 1134377"/>
              <a:gd name="connsiteX21" fmla="*/ 1 w 1127308"/>
              <a:gd name="connsiteY21" fmla="*/ 147147 h 1134377"/>
              <a:gd name="connsiteX22" fmla="*/ 0 w 1127308"/>
              <a:gd name="connsiteY22" fmla="*/ 147142 h 1134377"/>
              <a:gd name="connsiteX23" fmla="*/ 1 w 1127308"/>
              <a:gd name="connsiteY23" fmla="*/ 147137 h 1134377"/>
              <a:gd name="connsiteX24" fmla="*/ 1 w 1127308"/>
              <a:gd name="connsiteY24" fmla="*/ 136344 h 1134377"/>
              <a:gd name="connsiteX25" fmla="*/ 2180 w 1127308"/>
              <a:gd name="connsiteY25" fmla="*/ 136344 h 1134377"/>
              <a:gd name="connsiteX26" fmla="*/ 11563 w 1127308"/>
              <a:gd name="connsiteY26" fmla="*/ 89868 h 1134377"/>
              <a:gd name="connsiteX27" fmla="*/ 147142 w 1127308"/>
              <a:gd name="connsiteY27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147316 h 1134377"/>
              <a:gd name="connsiteX6" fmla="*/ 294249 w 1127308"/>
              <a:gd name="connsiteY6" fmla="*/ 839871 h 1134377"/>
              <a:gd name="connsiteX7" fmla="*/ 975529 w 1127308"/>
              <a:gd name="connsiteY7" fmla="*/ 839871 h 1134377"/>
              <a:gd name="connsiteX8" fmla="*/ 980166 w 1127308"/>
              <a:gd name="connsiteY8" fmla="*/ 838931 h 1134377"/>
              <a:gd name="connsiteX9" fmla="*/ 984804 w 1127308"/>
              <a:gd name="connsiteY9" fmla="*/ 839871 h 1134377"/>
              <a:gd name="connsiteX10" fmla="*/ 996306 w 1127308"/>
              <a:gd name="connsiteY10" fmla="*/ 839871 h 1134377"/>
              <a:gd name="connsiteX11" fmla="*/ 996306 w 1127308"/>
              <a:gd name="connsiteY11" fmla="*/ 842203 h 1134377"/>
              <a:gd name="connsiteX12" fmla="*/ 1037440 w 1127308"/>
              <a:gd name="connsiteY12" fmla="*/ 850540 h 1134377"/>
              <a:gd name="connsiteX13" fmla="*/ 1127308 w 1127308"/>
              <a:gd name="connsiteY13" fmla="*/ 986654 h 1134377"/>
              <a:gd name="connsiteX14" fmla="*/ 1037440 w 1127308"/>
              <a:gd name="connsiteY14" fmla="*/ 1122768 h 1134377"/>
              <a:gd name="connsiteX15" fmla="*/ 996306 w 1127308"/>
              <a:gd name="connsiteY15" fmla="*/ 1131106 h 1134377"/>
              <a:gd name="connsiteX16" fmla="*/ 996306 w 1127308"/>
              <a:gd name="connsiteY16" fmla="*/ 1132649 h 1134377"/>
              <a:gd name="connsiteX17" fmla="*/ 988692 w 1127308"/>
              <a:gd name="connsiteY17" fmla="*/ 1132649 h 1134377"/>
              <a:gd name="connsiteX18" fmla="*/ 980166 w 1127308"/>
              <a:gd name="connsiteY18" fmla="*/ 1134377 h 1134377"/>
              <a:gd name="connsiteX19" fmla="*/ 971641 w 1127308"/>
              <a:gd name="connsiteY19" fmla="*/ 1132649 h 1134377"/>
              <a:gd name="connsiteX20" fmla="*/ 1 w 1127308"/>
              <a:gd name="connsiteY20" fmla="*/ 1132649 h 1134377"/>
              <a:gd name="connsiteX21" fmla="*/ 1 w 1127308"/>
              <a:gd name="connsiteY21" fmla="*/ 147147 h 1134377"/>
              <a:gd name="connsiteX22" fmla="*/ 0 w 1127308"/>
              <a:gd name="connsiteY22" fmla="*/ 147142 h 1134377"/>
              <a:gd name="connsiteX23" fmla="*/ 1 w 1127308"/>
              <a:gd name="connsiteY23" fmla="*/ 147137 h 1134377"/>
              <a:gd name="connsiteX24" fmla="*/ 1 w 1127308"/>
              <a:gd name="connsiteY24" fmla="*/ 136344 h 1134377"/>
              <a:gd name="connsiteX25" fmla="*/ 11563 w 1127308"/>
              <a:gd name="connsiteY25" fmla="*/ 89868 h 1134377"/>
              <a:gd name="connsiteX26" fmla="*/ 147142 w 1127308"/>
              <a:gd name="connsiteY26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147316 h 1134377"/>
              <a:gd name="connsiteX6" fmla="*/ 294249 w 1127308"/>
              <a:gd name="connsiteY6" fmla="*/ 839871 h 1134377"/>
              <a:gd name="connsiteX7" fmla="*/ 975529 w 1127308"/>
              <a:gd name="connsiteY7" fmla="*/ 839871 h 1134377"/>
              <a:gd name="connsiteX8" fmla="*/ 980166 w 1127308"/>
              <a:gd name="connsiteY8" fmla="*/ 838931 h 1134377"/>
              <a:gd name="connsiteX9" fmla="*/ 984804 w 1127308"/>
              <a:gd name="connsiteY9" fmla="*/ 839871 h 1134377"/>
              <a:gd name="connsiteX10" fmla="*/ 996306 w 1127308"/>
              <a:gd name="connsiteY10" fmla="*/ 839871 h 1134377"/>
              <a:gd name="connsiteX11" fmla="*/ 996306 w 1127308"/>
              <a:gd name="connsiteY11" fmla="*/ 842203 h 1134377"/>
              <a:gd name="connsiteX12" fmla="*/ 1037440 w 1127308"/>
              <a:gd name="connsiteY12" fmla="*/ 850540 h 1134377"/>
              <a:gd name="connsiteX13" fmla="*/ 1127308 w 1127308"/>
              <a:gd name="connsiteY13" fmla="*/ 986654 h 1134377"/>
              <a:gd name="connsiteX14" fmla="*/ 1037440 w 1127308"/>
              <a:gd name="connsiteY14" fmla="*/ 1122768 h 1134377"/>
              <a:gd name="connsiteX15" fmla="*/ 996306 w 1127308"/>
              <a:gd name="connsiteY15" fmla="*/ 1131106 h 1134377"/>
              <a:gd name="connsiteX16" fmla="*/ 996306 w 1127308"/>
              <a:gd name="connsiteY16" fmla="*/ 1132649 h 1134377"/>
              <a:gd name="connsiteX17" fmla="*/ 988692 w 1127308"/>
              <a:gd name="connsiteY17" fmla="*/ 1132649 h 1134377"/>
              <a:gd name="connsiteX18" fmla="*/ 980166 w 1127308"/>
              <a:gd name="connsiteY18" fmla="*/ 1134377 h 1134377"/>
              <a:gd name="connsiteX19" fmla="*/ 971641 w 1127308"/>
              <a:gd name="connsiteY19" fmla="*/ 1132649 h 1134377"/>
              <a:gd name="connsiteX20" fmla="*/ 1 w 1127308"/>
              <a:gd name="connsiteY20" fmla="*/ 1132649 h 1134377"/>
              <a:gd name="connsiteX21" fmla="*/ 1 w 1127308"/>
              <a:gd name="connsiteY21" fmla="*/ 147147 h 1134377"/>
              <a:gd name="connsiteX22" fmla="*/ 0 w 1127308"/>
              <a:gd name="connsiteY22" fmla="*/ 147142 h 1134377"/>
              <a:gd name="connsiteX23" fmla="*/ 1 w 1127308"/>
              <a:gd name="connsiteY23" fmla="*/ 147137 h 1134377"/>
              <a:gd name="connsiteX24" fmla="*/ 11563 w 1127308"/>
              <a:gd name="connsiteY24" fmla="*/ 89868 h 1134377"/>
              <a:gd name="connsiteX25" fmla="*/ 147142 w 1127308"/>
              <a:gd name="connsiteY25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839871 h 1134377"/>
              <a:gd name="connsiteX6" fmla="*/ 975529 w 1127308"/>
              <a:gd name="connsiteY6" fmla="*/ 839871 h 1134377"/>
              <a:gd name="connsiteX7" fmla="*/ 980166 w 1127308"/>
              <a:gd name="connsiteY7" fmla="*/ 838931 h 1134377"/>
              <a:gd name="connsiteX8" fmla="*/ 984804 w 1127308"/>
              <a:gd name="connsiteY8" fmla="*/ 839871 h 1134377"/>
              <a:gd name="connsiteX9" fmla="*/ 996306 w 1127308"/>
              <a:gd name="connsiteY9" fmla="*/ 839871 h 1134377"/>
              <a:gd name="connsiteX10" fmla="*/ 996306 w 1127308"/>
              <a:gd name="connsiteY10" fmla="*/ 842203 h 1134377"/>
              <a:gd name="connsiteX11" fmla="*/ 1037440 w 1127308"/>
              <a:gd name="connsiteY11" fmla="*/ 850540 h 1134377"/>
              <a:gd name="connsiteX12" fmla="*/ 1127308 w 1127308"/>
              <a:gd name="connsiteY12" fmla="*/ 986654 h 1134377"/>
              <a:gd name="connsiteX13" fmla="*/ 1037440 w 1127308"/>
              <a:gd name="connsiteY13" fmla="*/ 1122768 h 1134377"/>
              <a:gd name="connsiteX14" fmla="*/ 996306 w 1127308"/>
              <a:gd name="connsiteY14" fmla="*/ 1131106 h 1134377"/>
              <a:gd name="connsiteX15" fmla="*/ 996306 w 1127308"/>
              <a:gd name="connsiteY15" fmla="*/ 1132649 h 1134377"/>
              <a:gd name="connsiteX16" fmla="*/ 988692 w 1127308"/>
              <a:gd name="connsiteY16" fmla="*/ 1132649 h 1134377"/>
              <a:gd name="connsiteX17" fmla="*/ 980166 w 1127308"/>
              <a:gd name="connsiteY17" fmla="*/ 1134377 h 1134377"/>
              <a:gd name="connsiteX18" fmla="*/ 971641 w 1127308"/>
              <a:gd name="connsiteY18" fmla="*/ 1132649 h 1134377"/>
              <a:gd name="connsiteX19" fmla="*/ 1 w 1127308"/>
              <a:gd name="connsiteY19" fmla="*/ 1132649 h 1134377"/>
              <a:gd name="connsiteX20" fmla="*/ 1 w 1127308"/>
              <a:gd name="connsiteY20" fmla="*/ 147147 h 1134377"/>
              <a:gd name="connsiteX21" fmla="*/ 0 w 1127308"/>
              <a:gd name="connsiteY21" fmla="*/ 147142 h 1134377"/>
              <a:gd name="connsiteX22" fmla="*/ 1 w 1127308"/>
              <a:gd name="connsiteY22" fmla="*/ 147137 h 1134377"/>
              <a:gd name="connsiteX23" fmla="*/ 11563 w 1127308"/>
              <a:gd name="connsiteY23" fmla="*/ 89868 h 1134377"/>
              <a:gd name="connsiteX24" fmla="*/ 147142 w 1127308"/>
              <a:gd name="connsiteY24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49 w 1127308"/>
              <a:gd name="connsiteY4" fmla="*/ 839871 h 1134377"/>
              <a:gd name="connsiteX5" fmla="*/ 975529 w 1127308"/>
              <a:gd name="connsiteY5" fmla="*/ 839871 h 1134377"/>
              <a:gd name="connsiteX6" fmla="*/ 980166 w 1127308"/>
              <a:gd name="connsiteY6" fmla="*/ 838931 h 1134377"/>
              <a:gd name="connsiteX7" fmla="*/ 984804 w 1127308"/>
              <a:gd name="connsiteY7" fmla="*/ 839871 h 1134377"/>
              <a:gd name="connsiteX8" fmla="*/ 996306 w 1127308"/>
              <a:gd name="connsiteY8" fmla="*/ 839871 h 1134377"/>
              <a:gd name="connsiteX9" fmla="*/ 996306 w 1127308"/>
              <a:gd name="connsiteY9" fmla="*/ 842203 h 1134377"/>
              <a:gd name="connsiteX10" fmla="*/ 1037440 w 1127308"/>
              <a:gd name="connsiteY10" fmla="*/ 850540 h 1134377"/>
              <a:gd name="connsiteX11" fmla="*/ 1127308 w 1127308"/>
              <a:gd name="connsiteY11" fmla="*/ 986654 h 1134377"/>
              <a:gd name="connsiteX12" fmla="*/ 1037440 w 1127308"/>
              <a:gd name="connsiteY12" fmla="*/ 1122768 h 1134377"/>
              <a:gd name="connsiteX13" fmla="*/ 996306 w 1127308"/>
              <a:gd name="connsiteY13" fmla="*/ 1131106 h 1134377"/>
              <a:gd name="connsiteX14" fmla="*/ 996306 w 1127308"/>
              <a:gd name="connsiteY14" fmla="*/ 1132649 h 1134377"/>
              <a:gd name="connsiteX15" fmla="*/ 988692 w 1127308"/>
              <a:gd name="connsiteY15" fmla="*/ 1132649 h 1134377"/>
              <a:gd name="connsiteX16" fmla="*/ 980166 w 1127308"/>
              <a:gd name="connsiteY16" fmla="*/ 1134377 h 1134377"/>
              <a:gd name="connsiteX17" fmla="*/ 971641 w 1127308"/>
              <a:gd name="connsiteY17" fmla="*/ 1132649 h 1134377"/>
              <a:gd name="connsiteX18" fmla="*/ 1 w 1127308"/>
              <a:gd name="connsiteY18" fmla="*/ 1132649 h 1134377"/>
              <a:gd name="connsiteX19" fmla="*/ 1 w 1127308"/>
              <a:gd name="connsiteY19" fmla="*/ 147147 h 1134377"/>
              <a:gd name="connsiteX20" fmla="*/ 0 w 1127308"/>
              <a:gd name="connsiteY20" fmla="*/ 147142 h 1134377"/>
              <a:gd name="connsiteX21" fmla="*/ 1 w 1127308"/>
              <a:gd name="connsiteY21" fmla="*/ 147137 h 1134377"/>
              <a:gd name="connsiteX22" fmla="*/ 11563 w 1127308"/>
              <a:gd name="connsiteY22" fmla="*/ 89868 h 1134377"/>
              <a:gd name="connsiteX23" fmla="*/ 147142 w 1127308"/>
              <a:gd name="connsiteY23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984804 w 1127308"/>
              <a:gd name="connsiteY6" fmla="*/ 839871 h 1134377"/>
              <a:gd name="connsiteX7" fmla="*/ 996306 w 1127308"/>
              <a:gd name="connsiteY7" fmla="*/ 839871 h 1134377"/>
              <a:gd name="connsiteX8" fmla="*/ 996306 w 1127308"/>
              <a:gd name="connsiteY8" fmla="*/ 842203 h 1134377"/>
              <a:gd name="connsiteX9" fmla="*/ 1037440 w 1127308"/>
              <a:gd name="connsiteY9" fmla="*/ 850540 h 1134377"/>
              <a:gd name="connsiteX10" fmla="*/ 1127308 w 1127308"/>
              <a:gd name="connsiteY10" fmla="*/ 986654 h 1134377"/>
              <a:gd name="connsiteX11" fmla="*/ 1037440 w 1127308"/>
              <a:gd name="connsiteY11" fmla="*/ 1122768 h 1134377"/>
              <a:gd name="connsiteX12" fmla="*/ 996306 w 1127308"/>
              <a:gd name="connsiteY12" fmla="*/ 1131106 h 1134377"/>
              <a:gd name="connsiteX13" fmla="*/ 996306 w 1127308"/>
              <a:gd name="connsiteY13" fmla="*/ 1132649 h 1134377"/>
              <a:gd name="connsiteX14" fmla="*/ 988692 w 1127308"/>
              <a:gd name="connsiteY14" fmla="*/ 1132649 h 1134377"/>
              <a:gd name="connsiteX15" fmla="*/ 980166 w 1127308"/>
              <a:gd name="connsiteY15" fmla="*/ 1134377 h 1134377"/>
              <a:gd name="connsiteX16" fmla="*/ 971641 w 1127308"/>
              <a:gd name="connsiteY16" fmla="*/ 1132649 h 1134377"/>
              <a:gd name="connsiteX17" fmla="*/ 1 w 1127308"/>
              <a:gd name="connsiteY17" fmla="*/ 1132649 h 1134377"/>
              <a:gd name="connsiteX18" fmla="*/ 1 w 1127308"/>
              <a:gd name="connsiteY18" fmla="*/ 147147 h 1134377"/>
              <a:gd name="connsiteX19" fmla="*/ 0 w 1127308"/>
              <a:gd name="connsiteY19" fmla="*/ 147142 h 1134377"/>
              <a:gd name="connsiteX20" fmla="*/ 1 w 1127308"/>
              <a:gd name="connsiteY20" fmla="*/ 147137 h 1134377"/>
              <a:gd name="connsiteX21" fmla="*/ 11563 w 1127308"/>
              <a:gd name="connsiteY21" fmla="*/ 89868 h 1134377"/>
              <a:gd name="connsiteX22" fmla="*/ 147142 w 1127308"/>
              <a:gd name="connsiteY22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984804 w 1127308"/>
              <a:gd name="connsiteY6" fmla="*/ 839871 h 1134377"/>
              <a:gd name="connsiteX7" fmla="*/ 996306 w 1127308"/>
              <a:gd name="connsiteY7" fmla="*/ 839871 h 1134377"/>
              <a:gd name="connsiteX8" fmla="*/ 1037440 w 1127308"/>
              <a:gd name="connsiteY8" fmla="*/ 850540 h 1134377"/>
              <a:gd name="connsiteX9" fmla="*/ 1127308 w 1127308"/>
              <a:gd name="connsiteY9" fmla="*/ 986654 h 1134377"/>
              <a:gd name="connsiteX10" fmla="*/ 1037440 w 1127308"/>
              <a:gd name="connsiteY10" fmla="*/ 1122768 h 1134377"/>
              <a:gd name="connsiteX11" fmla="*/ 996306 w 1127308"/>
              <a:gd name="connsiteY11" fmla="*/ 1131106 h 1134377"/>
              <a:gd name="connsiteX12" fmla="*/ 996306 w 1127308"/>
              <a:gd name="connsiteY12" fmla="*/ 1132649 h 1134377"/>
              <a:gd name="connsiteX13" fmla="*/ 988692 w 1127308"/>
              <a:gd name="connsiteY13" fmla="*/ 1132649 h 1134377"/>
              <a:gd name="connsiteX14" fmla="*/ 980166 w 1127308"/>
              <a:gd name="connsiteY14" fmla="*/ 1134377 h 1134377"/>
              <a:gd name="connsiteX15" fmla="*/ 971641 w 1127308"/>
              <a:gd name="connsiteY15" fmla="*/ 1132649 h 1134377"/>
              <a:gd name="connsiteX16" fmla="*/ 1 w 1127308"/>
              <a:gd name="connsiteY16" fmla="*/ 1132649 h 1134377"/>
              <a:gd name="connsiteX17" fmla="*/ 1 w 1127308"/>
              <a:gd name="connsiteY17" fmla="*/ 147147 h 1134377"/>
              <a:gd name="connsiteX18" fmla="*/ 0 w 1127308"/>
              <a:gd name="connsiteY18" fmla="*/ 147142 h 1134377"/>
              <a:gd name="connsiteX19" fmla="*/ 1 w 1127308"/>
              <a:gd name="connsiteY19" fmla="*/ 147137 h 1134377"/>
              <a:gd name="connsiteX20" fmla="*/ 11563 w 1127308"/>
              <a:gd name="connsiteY20" fmla="*/ 89868 h 1134377"/>
              <a:gd name="connsiteX21" fmla="*/ 147142 w 1127308"/>
              <a:gd name="connsiteY21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984804 w 1127308"/>
              <a:gd name="connsiteY6" fmla="*/ 839871 h 1134377"/>
              <a:gd name="connsiteX7" fmla="*/ 1037440 w 1127308"/>
              <a:gd name="connsiteY7" fmla="*/ 850540 h 1134377"/>
              <a:gd name="connsiteX8" fmla="*/ 1127308 w 1127308"/>
              <a:gd name="connsiteY8" fmla="*/ 986654 h 1134377"/>
              <a:gd name="connsiteX9" fmla="*/ 1037440 w 1127308"/>
              <a:gd name="connsiteY9" fmla="*/ 1122768 h 1134377"/>
              <a:gd name="connsiteX10" fmla="*/ 996306 w 1127308"/>
              <a:gd name="connsiteY10" fmla="*/ 1131106 h 1134377"/>
              <a:gd name="connsiteX11" fmla="*/ 996306 w 1127308"/>
              <a:gd name="connsiteY11" fmla="*/ 1132649 h 1134377"/>
              <a:gd name="connsiteX12" fmla="*/ 988692 w 1127308"/>
              <a:gd name="connsiteY12" fmla="*/ 1132649 h 1134377"/>
              <a:gd name="connsiteX13" fmla="*/ 980166 w 1127308"/>
              <a:gd name="connsiteY13" fmla="*/ 1134377 h 1134377"/>
              <a:gd name="connsiteX14" fmla="*/ 971641 w 1127308"/>
              <a:gd name="connsiteY14" fmla="*/ 1132649 h 1134377"/>
              <a:gd name="connsiteX15" fmla="*/ 1 w 1127308"/>
              <a:gd name="connsiteY15" fmla="*/ 1132649 h 1134377"/>
              <a:gd name="connsiteX16" fmla="*/ 1 w 1127308"/>
              <a:gd name="connsiteY16" fmla="*/ 147147 h 1134377"/>
              <a:gd name="connsiteX17" fmla="*/ 0 w 1127308"/>
              <a:gd name="connsiteY17" fmla="*/ 147142 h 1134377"/>
              <a:gd name="connsiteX18" fmla="*/ 1 w 1127308"/>
              <a:gd name="connsiteY18" fmla="*/ 147137 h 1134377"/>
              <a:gd name="connsiteX19" fmla="*/ 11563 w 1127308"/>
              <a:gd name="connsiteY19" fmla="*/ 89868 h 1134377"/>
              <a:gd name="connsiteX20" fmla="*/ 147142 w 1127308"/>
              <a:gd name="connsiteY20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1037440 w 1127308"/>
              <a:gd name="connsiteY6" fmla="*/ 850540 h 1134377"/>
              <a:gd name="connsiteX7" fmla="*/ 1127308 w 1127308"/>
              <a:gd name="connsiteY7" fmla="*/ 986654 h 1134377"/>
              <a:gd name="connsiteX8" fmla="*/ 1037440 w 1127308"/>
              <a:gd name="connsiteY8" fmla="*/ 1122768 h 1134377"/>
              <a:gd name="connsiteX9" fmla="*/ 996306 w 1127308"/>
              <a:gd name="connsiteY9" fmla="*/ 1131106 h 1134377"/>
              <a:gd name="connsiteX10" fmla="*/ 996306 w 1127308"/>
              <a:gd name="connsiteY10" fmla="*/ 1132649 h 1134377"/>
              <a:gd name="connsiteX11" fmla="*/ 988692 w 1127308"/>
              <a:gd name="connsiteY11" fmla="*/ 1132649 h 1134377"/>
              <a:gd name="connsiteX12" fmla="*/ 980166 w 1127308"/>
              <a:gd name="connsiteY12" fmla="*/ 1134377 h 1134377"/>
              <a:gd name="connsiteX13" fmla="*/ 971641 w 1127308"/>
              <a:gd name="connsiteY13" fmla="*/ 1132649 h 1134377"/>
              <a:gd name="connsiteX14" fmla="*/ 1 w 1127308"/>
              <a:gd name="connsiteY14" fmla="*/ 1132649 h 1134377"/>
              <a:gd name="connsiteX15" fmla="*/ 1 w 1127308"/>
              <a:gd name="connsiteY15" fmla="*/ 147147 h 1134377"/>
              <a:gd name="connsiteX16" fmla="*/ 0 w 1127308"/>
              <a:gd name="connsiteY16" fmla="*/ 147142 h 1134377"/>
              <a:gd name="connsiteX17" fmla="*/ 1 w 1127308"/>
              <a:gd name="connsiteY17" fmla="*/ 147137 h 1134377"/>
              <a:gd name="connsiteX18" fmla="*/ 11563 w 1127308"/>
              <a:gd name="connsiteY18" fmla="*/ 89868 h 1134377"/>
              <a:gd name="connsiteX19" fmla="*/ 147142 w 1127308"/>
              <a:gd name="connsiteY19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96306 w 1127308"/>
              <a:gd name="connsiteY9" fmla="*/ 1132649 h 1134377"/>
              <a:gd name="connsiteX10" fmla="*/ 988692 w 1127308"/>
              <a:gd name="connsiteY10" fmla="*/ 1132649 h 1134377"/>
              <a:gd name="connsiteX11" fmla="*/ 980166 w 1127308"/>
              <a:gd name="connsiteY11" fmla="*/ 1134377 h 1134377"/>
              <a:gd name="connsiteX12" fmla="*/ 971641 w 1127308"/>
              <a:gd name="connsiteY12" fmla="*/ 1132649 h 1134377"/>
              <a:gd name="connsiteX13" fmla="*/ 1 w 1127308"/>
              <a:gd name="connsiteY13" fmla="*/ 1132649 h 1134377"/>
              <a:gd name="connsiteX14" fmla="*/ 1 w 1127308"/>
              <a:gd name="connsiteY14" fmla="*/ 147147 h 1134377"/>
              <a:gd name="connsiteX15" fmla="*/ 0 w 1127308"/>
              <a:gd name="connsiteY15" fmla="*/ 147142 h 1134377"/>
              <a:gd name="connsiteX16" fmla="*/ 1 w 1127308"/>
              <a:gd name="connsiteY16" fmla="*/ 147137 h 1134377"/>
              <a:gd name="connsiteX17" fmla="*/ 11563 w 1127308"/>
              <a:gd name="connsiteY17" fmla="*/ 89868 h 1134377"/>
              <a:gd name="connsiteX18" fmla="*/ 147142 w 1127308"/>
              <a:gd name="connsiteY18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96306 w 1127308"/>
              <a:gd name="connsiteY9" fmla="*/ 1132649 h 1134377"/>
              <a:gd name="connsiteX10" fmla="*/ 980166 w 1127308"/>
              <a:gd name="connsiteY10" fmla="*/ 1134377 h 1134377"/>
              <a:gd name="connsiteX11" fmla="*/ 971641 w 1127308"/>
              <a:gd name="connsiteY11" fmla="*/ 1132649 h 1134377"/>
              <a:gd name="connsiteX12" fmla="*/ 1 w 1127308"/>
              <a:gd name="connsiteY12" fmla="*/ 1132649 h 1134377"/>
              <a:gd name="connsiteX13" fmla="*/ 1 w 1127308"/>
              <a:gd name="connsiteY13" fmla="*/ 147147 h 1134377"/>
              <a:gd name="connsiteX14" fmla="*/ 0 w 1127308"/>
              <a:gd name="connsiteY14" fmla="*/ 147142 h 1134377"/>
              <a:gd name="connsiteX15" fmla="*/ 1 w 1127308"/>
              <a:gd name="connsiteY15" fmla="*/ 147137 h 1134377"/>
              <a:gd name="connsiteX16" fmla="*/ 11563 w 1127308"/>
              <a:gd name="connsiteY16" fmla="*/ 89868 h 1134377"/>
              <a:gd name="connsiteX17" fmla="*/ 147142 w 1127308"/>
              <a:gd name="connsiteY17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96306 w 1127308"/>
              <a:gd name="connsiteY9" fmla="*/ 1132649 h 1134377"/>
              <a:gd name="connsiteX10" fmla="*/ 980166 w 1127308"/>
              <a:gd name="connsiteY10" fmla="*/ 1134377 h 1134377"/>
              <a:gd name="connsiteX11" fmla="*/ 1 w 1127308"/>
              <a:gd name="connsiteY11" fmla="*/ 1132649 h 1134377"/>
              <a:gd name="connsiteX12" fmla="*/ 1 w 1127308"/>
              <a:gd name="connsiteY12" fmla="*/ 147147 h 1134377"/>
              <a:gd name="connsiteX13" fmla="*/ 0 w 1127308"/>
              <a:gd name="connsiteY13" fmla="*/ 147142 h 1134377"/>
              <a:gd name="connsiteX14" fmla="*/ 1 w 1127308"/>
              <a:gd name="connsiteY14" fmla="*/ 147137 h 1134377"/>
              <a:gd name="connsiteX15" fmla="*/ 11563 w 1127308"/>
              <a:gd name="connsiteY15" fmla="*/ 89868 h 1134377"/>
              <a:gd name="connsiteX16" fmla="*/ 147142 w 1127308"/>
              <a:gd name="connsiteY16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80166 w 1127308"/>
              <a:gd name="connsiteY9" fmla="*/ 1134377 h 1134377"/>
              <a:gd name="connsiteX10" fmla="*/ 1 w 1127308"/>
              <a:gd name="connsiteY10" fmla="*/ 1132649 h 1134377"/>
              <a:gd name="connsiteX11" fmla="*/ 1 w 1127308"/>
              <a:gd name="connsiteY11" fmla="*/ 147147 h 1134377"/>
              <a:gd name="connsiteX12" fmla="*/ 0 w 1127308"/>
              <a:gd name="connsiteY12" fmla="*/ 147142 h 1134377"/>
              <a:gd name="connsiteX13" fmla="*/ 1 w 1127308"/>
              <a:gd name="connsiteY13" fmla="*/ 147137 h 1134377"/>
              <a:gd name="connsiteX14" fmla="*/ 11563 w 1127308"/>
              <a:gd name="connsiteY14" fmla="*/ 89868 h 1134377"/>
              <a:gd name="connsiteX15" fmla="*/ 147142 w 1127308"/>
              <a:gd name="connsiteY15" fmla="*/ 0 h 1134377"/>
              <a:gd name="connsiteX0" fmla="*/ 147142 w 1127308"/>
              <a:gd name="connsiteY0" fmla="*/ 0 h 1132649"/>
              <a:gd name="connsiteX1" fmla="*/ 282721 w 1127308"/>
              <a:gd name="connsiteY1" fmla="*/ 89868 h 1132649"/>
              <a:gd name="connsiteX2" fmla="*/ 292104 w 1127308"/>
              <a:gd name="connsiteY2" fmla="*/ 136344 h 1132649"/>
              <a:gd name="connsiteX3" fmla="*/ 294249 w 1127308"/>
              <a:gd name="connsiteY3" fmla="*/ 839871 h 1132649"/>
              <a:gd name="connsiteX4" fmla="*/ 975529 w 1127308"/>
              <a:gd name="connsiteY4" fmla="*/ 839871 h 1132649"/>
              <a:gd name="connsiteX5" fmla="*/ 1037440 w 1127308"/>
              <a:gd name="connsiteY5" fmla="*/ 850540 h 1132649"/>
              <a:gd name="connsiteX6" fmla="*/ 1127308 w 1127308"/>
              <a:gd name="connsiteY6" fmla="*/ 986654 h 1132649"/>
              <a:gd name="connsiteX7" fmla="*/ 1037440 w 1127308"/>
              <a:gd name="connsiteY7" fmla="*/ 1122768 h 1132649"/>
              <a:gd name="connsiteX8" fmla="*/ 996306 w 1127308"/>
              <a:gd name="connsiteY8" fmla="*/ 1131106 h 1132649"/>
              <a:gd name="connsiteX9" fmla="*/ 1 w 1127308"/>
              <a:gd name="connsiteY9" fmla="*/ 1132649 h 1132649"/>
              <a:gd name="connsiteX10" fmla="*/ 1 w 1127308"/>
              <a:gd name="connsiteY10" fmla="*/ 147147 h 1132649"/>
              <a:gd name="connsiteX11" fmla="*/ 0 w 1127308"/>
              <a:gd name="connsiteY11" fmla="*/ 147142 h 1132649"/>
              <a:gd name="connsiteX12" fmla="*/ 1 w 1127308"/>
              <a:gd name="connsiteY12" fmla="*/ 147137 h 1132649"/>
              <a:gd name="connsiteX13" fmla="*/ 11563 w 1127308"/>
              <a:gd name="connsiteY13" fmla="*/ 89868 h 1132649"/>
              <a:gd name="connsiteX14" fmla="*/ 147142 w 1127308"/>
              <a:gd name="connsiteY14" fmla="*/ 0 h 1132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27308" h="1132649">
                <a:moveTo>
                  <a:pt x="147142" y="0"/>
                </a:moveTo>
                <a:cubicBezTo>
                  <a:pt x="208090" y="0"/>
                  <a:pt x="260384" y="37057"/>
                  <a:pt x="282721" y="89868"/>
                </a:cubicBezTo>
                <a:lnTo>
                  <a:pt x="292104" y="136344"/>
                </a:lnTo>
                <a:lnTo>
                  <a:pt x="294249" y="839871"/>
                </a:lnTo>
                <a:lnTo>
                  <a:pt x="975529" y="839871"/>
                </a:lnTo>
                <a:lnTo>
                  <a:pt x="1037440" y="850540"/>
                </a:lnTo>
                <a:cubicBezTo>
                  <a:pt x="1090252" y="872966"/>
                  <a:pt x="1127308" y="925465"/>
                  <a:pt x="1127308" y="986654"/>
                </a:cubicBezTo>
                <a:cubicBezTo>
                  <a:pt x="1127308" y="1047843"/>
                  <a:pt x="1090252" y="1100343"/>
                  <a:pt x="1037440" y="1122768"/>
                </a:cubicBezTo>
                <a:lnTo>
                  <a:pt x="996306" y="1131106"/>
                </a:lnTo>
                <a:lnTo>
                  <a:pt x="1" y="1132649"/>
                </a:lnTo>
                <a:lnTo>
                  <a:pt x="1" y="147147"/>
                </a:lnTo>
                <a:cubicBezTo>
                  <a:pt x="1" y="147145"/>
                  <a:pt x="0" y="147144"/>
                  <a:pt x="0" y="147142"/>
                </a:cubicBezTo>
                <a:cubicBezTo>
                  <a:pt x="0" y="147140"/>
                  <a:pt x="1" y="147139"/>
                  <a:pt x="1" y="147137"/>
                </a:cubicBezTo>
                <a:lnTo>
                  <a:pt x="11563" y="89868"/>
                </a:lnTo>
                <a:cubicBezTo>
                  <a:pt x="33901" y="37057"/>
                  <a:pt x="86194" y="0"/>
                  <a:pt x="147142" y="0"/>
                </a:cubicBezTo>
                <a:close/>
              </a:path>
            </a:pathLst>
          </a:custGeom>
          <a:solidFill>
            <a:srgbClr val="2B8C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任意多边形 151"/>
          <p:cNvSpPr/>
          <p:nvPr/>
        </p:nvSpPr>
        <p:spPr>
          <a:xfrm rot="19022158" flipH="1">
            <a:off x="8993963" y="1662242"/>
            <a:ext cx="282529" cy="302760"/>
          </a:xfrm>
          <a:custGeom>
            <a:avLst/>
            <a:gdLst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36344 h 1134377"/>
              <a:gd name="connsiteX4" fmla="*/ 294249 w 1127308"/>
              <a:gd name="connsiteY4" fmla="*/ 146969 h 1134377"/>
              <a:gd name="connsiteX5" fmla="*/ 294284 w 1127308"/>
              <a:gd name="connsiteY5" fmla="*/ 147142 h 1134377"/>
              <a:gd name="connsiteX6" fmla="*/ 294249 w 1127308"/>
              <a:gd name="connsiteY6" fmla="*/ 147316 h 1134377"/>
              <a:gd name="connsiteX7" fmla="*/ 294249 w 1127308"/>
              <a:gd name="connsiteY7" fmla="*/ 839871 h 1134377"/>
              <a:gd name="connsiteX8" fmla="*/ 975529 w 1127308"/>
              <a:gd name="connsiteY8" fmla="*/ 839871 h 1134377"/>
              <a:gd name="connsiteX9" fmla="*/ 980166 w 1127308"/>
              <a:gd name="connsiteY9" fmla="*/ 838931 h 1134377"/>
              <a:gd name="connsiteX10" fmla="*/ 984804 w 1127308"/>
              <a:gd name="connsiteY10" fmla="*/ 839871 h 1134377"/>
              <a:gd name="connsiteX11" fmla="*/ 996306 w 1127308"/>
              <a:gd name="connsiteY11" fmla="*/ 839871 h 1134377"/>
              <a:gd name="connsiteX12" fmla="*/ 996306 w 1127308"/>
              <a:gd name="connsiteY12" fmla="*/ 842203 h 1134377"/>
              <a:gd name="connsiteX13" fmla="*/ 1037440 w 1127308"/>
              <a:gd name="connsiteY13" fmla="*/ 850540 h 1134377"/>
              <a:gd name="connsiteX14" fmla="*/ 1127308 w 1127308"/>
              <a:gd name="connsiteY14" fmla="*/ 986654 h 1134377"/>
              <a:gd name="connsiteX15" fmla="*/ 1037440 w 1127308"/>
              <a:gd name="connsiteY15" fmla="*/ 1122768 h 1134377"/>
              <a:gd name="connsiteX16" fmla="*/ 996306 w 1127308"/>
              <a:gd name="connsiteY16" fmla="*/ 1131106 h 1134377"/>
              <a:gd name="connsiteX17" fmla="*/ 996306 w 1127308"/>
              <a:gd name="connsiteY17" fmla="*/ 1132649 h 1134377"/>
              <a:gd name="connsiteX18" fmla="*/ 988692 w 1127308"/>
              <a:gd name="connsiteY18" fmla="*/ 1132649 h 1134377"/>
              <a:gd name="connsiteX19" fmla="*/ 980166 w 1127308"/>
              <a:gd name="connsiteY19" fmla="*/ 1134377 h 1134377"/>
              <a:gd name="connsiteX20" fmla="*/ 971641 w 1127308"/>
              <a:gd name="connsiteY20" fmla="*/ 1132649 h 1134377"/>
              <a:gd name="connsiteX21" fmla="*/ 1 w 1127308"/>
              <a:gd name="connsiteY21" fmla="*/ 1132649 h 1134377"/>
              <a:gd name="connsiteX22" fmla="*/ 1 w 1127308"/>
              <a:gd name="connsiteY22" fmla="*/ 147147 h 1134377"/>
              <a:gd name="connsiteX23" fmla="*/ 0 w 1127308"/>
              <a:gd name="connsiteY23" fmla="*/ 147142 h 1134377"/>
              <a:gd name="connsiteX24" fmla="*/ 1 w 1127308"/>
              <a:gd name="connsiteY24" fmla="*/ 147137 h 1134377"/>
              <a:gd name="connsiteX25" fmla="*/ 1 w 1127308"/>
              <a:gd name="connsiteY25" fmla="*/ 136344 h 1134377"/>
              <a:gd name="connsiteX26" fmla="*/ 2180 w 1127308"/>
              <a:gd name="connsiteY26" fmla="*/ 136344 h 1134377"/>
              <a:gd name="connsiteX27" fmla="*/ 11563 w 1127308"/>
              <a:gd name="connsiteY27" fmla="*/ 89868 h 1134377"/>
              <a:gd name="connsiteX28" fmla="*/ 147142 w 1127308"/>
              <a:gd name="connsiteY28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147316 h 1134377"/>
              <a:gd name="connsiteX6" fmla="*/ 294249 w 1127308"/>
              <a:gd name="connsiteY6" fmla="*/ 839871 h 1134377"/>
              <a:gd name="connsiteX7" fmla="*/ 975529 w 1127308"/>
              <a:gd name="connsiteY7" fmla="*/ 839871 h 1134377"/>
              <a:gd name="connsiteX8" fmla="*/ 980166 w 1127308"/>
              <a:gd name="connsiteY8" fmla="*/ 838931 h 1134377"/>
              <a:gd name="connsiteX9" fmla="*/ 984804 w 1127308"/>
              <a:gd name="connsiteY9" fmla="*/ 839871 h 1134377"/>
              <a:gd name="connsiteX10" fmla="*/ 996306 w 1127308"/>
              <a:gd name="connsiteY10" fmla="*/ 839871 h 1134377"/>
              <a:gd name="connsiteX11" fmla="*/ 996306 w 1127308"/>
              <a:gd name="connsiteY11" fmla="*/ 842203 h 1134377"/>
              <a:gd name="connsiteX12" fmla="*/ 1037440 w 1127308"/>
              <a:gd name="connsiteY12" fmla="*/ 850540 h 1134377"/>
              <a:gd name="connsiteX13" fmla="*/ 1127308 w 1127308"/>
              <a:gd name="connsiteY13" fmla="*/ 986654 h 1134377"/>
              <a:gd name="connsiteX14" fmla="*/ 1037440 w 1127308"/>
              <a:gd name="connsiteY14" fmla="*/ 1122768 h 1134377"/>
              <a:gd name="connsiteX15" fmla="*/ 996306 w 1127308"/>
              <a:gd name="connsiteY15" fmla="*/ 1131106 h 1134377"/>
              <a:gd name="connsiteX16" fmla="*/ 996306 w 1127308"/>
              <a:gd name="connsiteY16" fmla="*/ 1132649 h 1134377"/>
              <a:gd name="connsiteX17" fmla="*/ 988692 w 1127308"/>
              <a:gd name="connsiteY17" fmla="*/ 1132649 h 1134377"/>
              <a:gd name="connsiteX18" fmla="*/ 980166 w 1127308"/>
              <a:gd name="connsiteY18" fmla="*/ 1134377 h 1134377"/>
              <a:gd name="connsiteX19" fmla="*/ 971641 w 1127308"/>
              <a:gd name="connsiteY19" fmla="*/ 1132649 h 1134377"/>
              <a:gd name="connsiteX20" fmla="*/ 1 w 1127308"/>
              <a:gd name="connsiteY20" fmla="*/ 1132649 h 1134377"/>
              <a:gd name="connsiteX21" fmla="*/ 1 w 1127308"/>
              <a:gd name="connsiteY21" fmla="*/ 147147 h 1134377"/>
              <a:gd name="connsiteX22" fmla="*/ 0 w 1127308"/>
              <a:gd name="connsiteY22" fmla="*/ 147142 h 1134377"/>
              <a:gd name="connsiteX23" fmla="*/ 1 w 1127308"/>
              <a:gd name="connsiteY23" fmla="*/ 147137 h 1134377"/>
              <a:gd name="connsiteX24" fmla="*/ 1 w 1127308"/>
              <a:gd name="connsiteY24" fmla="*/ 136344 h 1134377"/>
              <a:gd name="connsiteX25" fmla="*/ 2180 w 1127308"/>
              <a:gd name="connsiteY25" fmla="*/ 136344 h 1134377"/>
              <a:gd name="connsiteX26" fmla="*/ 11563 w 1127308"/>
              <a:gd name="connsiteY26" fmla="*/ 89868 h 1134377"/>
              <a:gd name="connsiteX27" fmla="*/ 147142 w 1127308"/>
              <a:gd name="connsiteY27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147316 h 1134377"/>
              <a:gd name="connsiteX6" fmla="*/ 294249 w 1127308"/>
              <a:gd name="connsiteY6" fmla="*/ 839871 h 1134377"/>
              <a:gd name="connsiteX7" fmla="*/ 975529 w 1127308"/>
              <a:gd name="connsiteY7" fmla="*/ 839871 h 1134377"/>
              <a:gd name="connsiteX8" fmla="*/ 980166 w 1127308"/>
              <a:gd name="connsiteY8" fmla="*/ 838931 h 1134377"/>
              <a:gd name="connsiteX9" fmla="*/ 984804 w 1127308"/>
              <a:gd name="connsiteY9" fmla="*/ 839871 h 1134377"/>
              <a:gd name="connsiteX10" fmla="*/ 996306 w 1127308"/>
              <a:gd name="connsiteY10" fmla="*/ 839871 h 1134377"/>
              <a:gd name="connsiteX11" fmla="*/ 996306 w 1127308"/>
              <a:gd name="connsiteY11" fmla="*/ 842203 h 1134377"/>
              <a:gd name="connsiteX12" fmla="*/ 1037440 w 1127308"/>
              <a:gd name="connsiteY12" fmla="*/ 850540 h 1134377"/>
              <a:gd name="connsiteX13" fmla="*/ 1127308 w 1127308"/>
              <a:gd name="connsiteY13" fmla="*/ 986654 h 1134377"/>
              <a:gd name="connsiteX14" fmla="*/ 1037440 w 1127308"/>
              <a:gd name="connsiteY14" fmla="*/ 1122768 h 1134377"/>
              <a:gd name="connsiteX15" fmla="*/ 996306 w 1127308"/>
              <a:gd name="connsiteY15" fmla="*/ 1131106 h 1134377"/>
              <a:gd name="connsiteX16" fmla="*/ 996306 w 1127308"/>
              <a:gd name="connsiteY16" fmla="*/ 1132649 h 1134377"/>
              <a:gd name="connsiteX17" fmla="*/ 988692 w 1127308"/>
              <a:gd name="connsiteY17" fmla="*/ 1132649 h 1134377"/>
              <a:gd name="connsiteX18" fmla="*/ 980166 w 1127308"/>
              <a:gd name="connsiteY18" fmla="*/ 1134377 h 1134377"/>
              <a:gd name="connsiteX19" fmla="*/ 971641 w 1127308"/>
              <a:gd name="connsiteY19" fmla="*/ 1132649 h 1134377"/>
              <a:gd name="connsiteX20" fmla="*/ 1 w 1127308"/>
              <a:gd name="connsiteY20" fmla="*/ 1132649 h 1134377"/>
              <a:gd name="connsiteX21" fmla="*/ 1 w 1127308"/>
              <a:gd name="connsiteY21" fmla="*/ 147147 h 1134377"/>
              <a:gd name="connsiteX22" fmla="*/ 0 w 1127308"/>
              <a:gd name="connsiteY22" fmla="*/ 147142 h 1134377"/>
              <a:gd name="connsiteX23" fmla="*/ 1 w 1127308"/>
              <a:gd name="connsiteY23" fmla="*/ 147137 h 1134377"/>
              <a:gd name="connsiteX24" fmla="*/ 1 w 1127308"/>
              <a:gd name="connsiteY24" fmla="*/ 136344 h 1134377"/>
              <a:gd name="connsiteX25" fmla="*/ 11563 w 1127308"/>
              <a:gd name="connsiteY25" fmla="*/ 89868 h 1134377"/>
              <a:gd name="connsiteX26" fmla="*/ 147142 w 1127308"/>
              <a:gd name="connsiteY26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147316 h 1134377"/>
              <a:gd name="connsiteX6" fmla="*/ 294249 w 1127308"/>
              <a:gd name="connsiteY6" fmla="*/ 839871 h 1134377"/>
              <a:gd name="connsiteX7" fmla="*/ 975529 w 1127308"/>
              <a:gd name="connsiteY7" fmla="*/ 839871 h 1134377"/>
              <a:gd name="connsiteX8" fmla="*/ 980166 w 1127308"/>
              <a:gd name="connsiteY8" fmla="*/ 838931 h 1134377"/>
              <a:gd name="connsiteX9" fmla="*/ 984804 w 1127308"/>
              <a:gd name="connsiteY9" fmla="*/ 839871 h 1134377"/>
              <a:gd name="connsiteX10" fmla="*/ 996306 w 1127308"/>
              <a:gd name="connsiteY10" fmla="*/ 839871 h 1134377"/>
              <a:gd name="connsiteX11" fmla="*/ 996306 w 1127308"/>
              <a:gd name="connsiteY11" fmla="*/ 842203 h 1134377"/>
              <a:gd name="connsiteX12" fmla="*/ 1037440 w 1127308"/>
              <a:gd name="connsiteY12" fmla="*/ 850540 h 1134377"/>
              <a:gd name="connsiteX13" fmla="*/ 1127308 w 1127308"/>
              <a:gd name="connsiteY13" fmla="*/ 986654 h 1134377"/>
              <a:gd name="connsiteX14" fmla="*/ 1037440 w 1127308"/>
              <a:gd name="connsiteY14" fmla="*/ 1122768 h 1134377"/>
              <a:gd name="connsiteX15" fmla="*/ 996306 w 1127308"/>
              <a:gd name="connsiteY15" fmla="*/ 1131106 h 1134377"/>
              <a:gd name="connsiteX16" fmla="*/ 996306 w 1127308"/>
              <a:gd name="connsiteY16" fmla="*/ 1132649 h 1134377"/>
              <a:gd name="connsiteX17" fmla="*/ 988692 w 1127308"/>
              <a:gd name="connsiteY17" fmla="*/ 1132649 h 1134377"/>
              <a:gd name="connsiteX18" fmla="*/ 980166 w 1127308"/>
              <a:gd name="connsiteY18" fmla="*/ 1134377 h 1134377"/>
              <a:gd name="connsiteX19" fmla="*/ 971641 w 1127308"/>
              <a:gd name="connsiteY19" fmla="*/ 1132649 h 1134377"/>
              <a:gd name="connsiteX20" fmla="*/ 1 w 1127308"/>
              <a:gd name="connsiteY20" fmla="*/ 1132649 h 1134377"/>
              <a:gd name="connsiteX21" fmla="*/ 1 w 1127308"/>
              <a:gd name="connsiteY21" fmla="*/ 147147 h 1134377"/>
              <a:gd name="connsiteX22" fmla="*/ 0 w 1127308"/>
              <a:gd name="connsiteY22" fmla="*/ 147142 h 1134377"/>
              <a:gd name="connsiteX23" fmla="*/ 1 w 1127308"/>
              <a:gd name="connsiteY23" fmla="*/ 147137 h 1134377"/>
              <a:gd name="connsiteX24" fmla="*/ 11563 w 1127308"/>
              <a:gd name="connsiteY24" fmla="*/ 89868 h 1134377"/>
              <a:gd name="connsiteX25" fmla="*/ 147142 w 1127308"/>
              <a:gd name="connsiteY25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84 w 1127308"/>
              <a:gd name="connsiteY4" fmla="*/ 147142 h 1134377"/>
              <a:gd name="connsiteX5" fmla="*/ 294249 w 1127308"/>
              <a:gd name="connsiteY5" fmla="*/ 839871 h 1134377"/>
              <a:gd name="connsiteX6" fmla="*/ 975529 w 1127308"/>
              <a:gd name="connsiteY6" fmla="*/ 839871 h 1134377"/>
              <a:gd name="connsiteX7" fmla="*/ 980166 w 1127308"/>
              <a:gd name="connsiteY7" fmla="*/ 838931 h 1134377"/>
              <a:gd name="connsiteX8" fmla="*/ 984804 w 1127308"/>
              <a:gd name="connsiteY8" fmla="*/ 839871 h 1134377"/>
              <a:gd name="connsiteX9" fmla="*/ 996306 w 1127308"/>
              <a:gd name="connsiteY9" fmla="*/ 839871 h 1134377"/>
              <a:gd name="connsiteX10" fmla="*/ 996306 w 1127308"/>
              <a:gd name="connsiteY10" fmla="*/ 842203 h 1134377"/>
              <a:gd name="connsiteX11" fmla="*/ 1037440 w 1127308"/>
              <a:gd name="connsiteY11" fmla="*/ 850540 h 1134377"/>
              <a:gd name="connsiteX12" fmla="*/ 1127308 w 1127308"/>
              <a:gd name="connsiteY12" fmla="*/ 986654 h 1134377"/>
              <a:gd name="connsiteX13" fmla="*/ 1037440 w 1127308"/>
              <a:gd name="connsiteY13" fmla="*/ 1122768 h 1134377"/>
              <a:gd name="connsiteX14" fmla="*/ 996306 w 1127308"/>
              <a:gd name="connsiteY14" fmla="*/ 1131106 h 1134377"/>
              <a:gd name="connsiteX15" fmla="*/ 996306 w 1127308"/>
              <a:gd name="connsiteY15" fmla="*/ 1132649 h 1134377"/>
              <a:gd name="connsiteX16" fmla="*/ 988692 w 1127308"/>
              <a:gd name="connsiteY16" fmla="*/ 1132649 h 1134377"/>
              <a:gd name="connsiteX17" fmla="*/ 980166 w 1127308"/>
              <a:gd name="connsiteY17" fmla="*/ 1134377 h 1134377"/>
              <a:gd name="connsiteX18" fmla="*/ 971641 w 1127308"/>
              <a:gd name="connsiteY18" fmla="*/ 1132649 h 1134377"/>
              <a:gd name="connsiteX19" fmla="*/ 1 w 1127308"/>
              <a:gd name="connsiteY19" fmla="*/ 1132649 h 1134377"/>
              <a:gd name="connsiteX20" fmla="*/ 1 w 1127308"/>
              <a:gd name="connsiteY20" fmla="*/ 147147 h 1134377"/>
              <a:gd name="connsiteX21" fmla="*/ 0 w 1127308"/>
              <a:gd name="connsiteY21" fmla="*/ 147142 h 1134377"/>
              <a:gd name="connsiteX22" fmla="*/ 1 w 1127308"/>
              <a:gd name="connsiteY22" fmla="*/ 147137 h 1134377"/>
              <a:gd name="connsiteX23" fmla="*/ 11563 w 1127308"/>
              <a:gd name="connsiteY23" fmla="*/ 89868 h 1134377"/>
              <a:gd name="connsiteX24" fmla="*/ 147142 w 1127308"/>
              <a:gd name="connsiteY24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146969 h 1134377"/>
              <a:gd name="connsiteX4" fmla="*/ 294249 w 1127308"/>
              <a:gd name="connsiteY4" fmla="*/ 839871 h 1134377"/>
              <a:gd name="connsiteX5" fmla="*/ 975529 w 1127308"/>
              <a:gd name="connsiteY5" fmla="*/ 839871 h 1134377"/>
              <a:gd name="connsiteX6" fmla="*/ 980166 w 1127308"/>
              <a:gd name="connsiteY6" fmla="*/ 838931 h 1134377"/>
              <a:gd name="connsiteX7" fmla="*/ 984804 w 1127308"/>
              <a:gd name="connsiteY7" fmla="*/ 839871 h 1134377"/>
              <a:gd name="connsiteX8" fmla="*/ 996306 w 1127308"/>
              <a:gd name="connsiteY8" fmla="*/ 839871 h 1134377"/>
              <a:gd name="connsiteX9" fmla="*/ 996306 w 1127308"/>
              <a:gd name="connsiteY9" fmla="*/ 842203 h 1134377"/>
              <a:gd name="connsiteX10" fmla="*/ 1037440 w 1127308"/>
              <a:gd name="connsiteY10" fmla="*/ 850540 h 1134377"/>
              <a:gd name="connsiteX11" fmla="*/ 1127308 w 1127308"/>
              <a:gd name="connsiteY11" fmla="*/ 986654 h 1134377"/>
              <a:gd name="connsiteX12" fmla="*/ 1037440 w 1127308"/>
              <a:gd name="connsiteY12" fmla="*/ 1122768 h 1134377"/>
              <a:gd name="connsiteX13" fmla="*/ 996306 w 1127308"/>
              <a:gd name="connsiteY13" fmla="*/ 1131106 h 1134377"/>
              <a:gd name="connsiteX14" fmla="*/ 996306 w 1127308"/>
              <a:gd name="connsiteY14" fmla="*/ 1132649 h 1134377"/>
              <a:gd name="connsiteX15" fmla="*/ 988692 w 1127308"/>
              <a:gd name="connsiteY15" fmla="*/ 1132649 h 1134377"/>
              <a:gd name="connsiteX16" fmla="*/ 980166 w 1127308"/>
              <a:gd name="connsiteY16" fmla="*/ 1134377 h 1134377"/>
              <a:gd name="connsiteX17" fmla="*/ 971641 w 1127308"/>
              <a:gd name="connsiteY17" fmla="*/ 1132649 h 1134377"/>
              <a:gd name="connsiteX18" fmla="*/ 1 w 1127308"/>
              <a:gd name="connsiteY18" fmla="*/ 1132649 h 1134377"/>
              <a:gd name="connsiteX19" fmla="*/ 1 w 1127308"/>
              <a:gd name="connsiteY19" fmla="*/ 147147 h 1134377"/>
              <a:gd name="connsiteX20" fmla="*/ 0 w 1127308"/>
              <a:gd name="connsiteY20" fmla="*/ 147142 h 1134377"/>
              <a:gd name="connsiteX21" fmla="*/ 1 w 1127308"/>
              <a:gd name="connsiteY21" fmla="*/ 147137 h 1134377"/>
              <a:gd name="connsiteX22" fmla="*/ 11563 w 1127308"/>
              <a:gd name="connsiteY22" fmla="*/ 89868 h 1134377"/>
              <a:gd name="connsiteX23" fmla="*/ 147142 w 1127308"/>
              <a:gd name="connsiteY23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984804 w 1127308"/>
              <a:gd name="connsiteY6" fmla="*/ 839871 h 1134377"/>
              <a:gd name="connsiteX7" fmla="*/ 996306 w 1127308"/>
              <a:gd name="connsiteY7" fmla="*/ 839871 h 1134377"/>
              <a:gd name="connsiteX8" fmla="*/ 996306 w 1127308"/>
              <a:gd name="connsiteY8" fmla="*/ 842203 h 1134377"/>
              <a:gd name="connsiteX9" fmla="*/ 1037440 w 1127308"/>
              <a:gd name="connsiteY9" fmla="*/ 850540 h 1134377"/>
              <a:gd name="connsiteX10" fmla="*/ 1127308 w 1127308"/>
              <a:gd name="connsiteY10" fmla="*/ 986654 h 1134377"/>
              <a:gd name="connsiteX11" fmla="*/ 1037440 w 1127308"/>
              <a:gd name="connsiteY11" fmla="*/ 1122768 h 1134377"/>
              <a:gd name="connsiteX12" fmla="*/ 996306 w 1127308"/>
              <a:gd name="connsiteY12" fmla="*/ 1131106 h 1134377"/>
              <a:gd name="connsiteX13" fmla="*/ 996306 w 1127308"/>
              <a:gd name="connsiteY13" fmla="*/ 1132649 h 1134377"/>
              <a:gd name="connsiteX14" fmla="*/ 988692 w 1127308"/>
              <a:gd name="connsiteY14" fmla="*/ 1132649 h 1134377"/>
              <a:gd name="connsiteX15" fmla="*/ 980166 w 1127308"/>
              <a:gd name="connsiteY15" fmla="*/ 1134377 h 1134377"/>
              <a:gd name="connsiteX16" fmla="*/ 971641 w 1127308"/>
              <a:gd name="connsiteY16" fmla="*/ 1132649 h 1134377"/>
              <a:gd name="connsiteX17" fmla="*/ 1 w 1127308"/>
              <a:gd name="connsiteY17" fmla="*/ 1132649 h 1134377"/>
              <a:gd name="connsiteX18" fmla="*/ 1 w 1127308"/>
              <a:gd name="connsiteY18" fmla="*/ 147147 h 1134377"/>
              <a:gd name="connsiteX19" fmla="*/ 0 w 1127308"/>
              <a:gd name="connsiteY19" fmla="*/ 147142 h 1134377"/>
              <a:gd name="connsiteX20" fmla="*/ 1 w 1127308"/>
              <a:gd name="connsiteY20" fmla="*/ 147137 h 1134377"/>
              <a:gd name="connsiteX21" fmla="*/ 11563 w 1127308"/>
              <a:gd name="connsiteY21" fmla="*/ 89868 h 1134377"/>
              <a:gd name="connsiteX22" fmla="*/ 147142 w 1127308"/>
              <a:gd name="connsiteY22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984804 w 1127308"/>
              <a:gd name="connsiteY6" fmla="*/ 839871 h 1134377"/>
              <a:gd name="connsiteX7" fmla="*/ 996306 w 1127308"/>
              <a:gd name="connsiteY7" fmla="*/ 839871 h 1134377"/>
              <a:gd name="connsiteX8" fmla="*/ 1037440 w 1127308"/>
              <a:gd name="connsiteY8" fmla="*/ 850540 h 1134377"/>
              <a:gd name="connsiteX9" fmla="*/ 1127308 w 1127308"/>
              <a:gd name="connsiteY9" fmla="*/ 986654 h 1134377"/>
              <a:gd name="connsiteX10" fmla="*/ 1037440 w 1127308"/>
              <a:gd name="connsiteY10" fmla="*/ 1122768 h 1134377"/>
              <a:gd name="connsiteX11" fmla="*/ 996306 w 1127308"/>
              <a:gd name="connsiteY11" fmla="*/ 1131106 h 1134377"/>
              <a:gd name="connsiteX12" fmla="*/ 996306 w 1127308"/>
              <a:gd name="connsiteY12" fmla="*/ 1132649 h 1134377"/>
              <a:gd name="connsiteX13" fmla="*/ 988692 w 1127308"/>
              <a:gd name="connsiteY13" fmla="*/ 1132649 h 1134377"/>
              <a:gd name="connsiteX14" fmla="*/ 980166 w 1127308"/>
              <a:gd name="connsiteY14" fmla="*/ 1134377 h 1134377"/>
              <a:gd name="connsiteX15" fmla="*/ 971641 w 1127308"/>
              <a:gd name="connsiteY15" fmla="*/ 1132649 h 1134377"/>
              <a:gd name="connsiteX16" fmla="*/ 1 w 1127308"/>
              <a:gd name="connsiteY16" fmla="*/ 1132649 h 1134377"/>
              <a:gd name="connsiteX17" fmla="*/ 1 w 1127308"/>
              <a:gd name="connsiteY17" fmla="*/ 147147 h 1134377"/>
              <a:gd name="connsiteX18" fmla="*/ 0 w 1127308"/>
              <a:gd name="connsiteY18" fmla="*/ 147142 h 1134377"/>
              <a:gd name="connsiteX19" fmla="*/ 1 w 1127308"/>
              <a:gd name="connsiteY19" fmla="*/ 147137 h 1134377"/>
              <a:gd name="connsiteX20" fmla="*/ 11563 w 1127308"/>
              <a:gd name="connsiteY20" fmla="*/ 89868 h 1134377"/>
              <a:gd name="connsiteX21" fmla="*/ 147142 w 1127308"/>
              <a:gd name="connsiteY21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984804 w 1127308"/>
              <a:gd name="connsiteY6" fmla="*/ 839871 h 1134377"/>
              <a:gd name="connsiteX7" fmla="*/ 1037440 w 1127308"/>
              <a:gd name="connsiteY7" fmla="*/ 850540 h 1134377"/>
              <a:gd name="connsiteX8" fmla="*/ 1127308 w 1127308"/>
              <a:gd name="connsiteY8" fmla="*/ 986654 h 1134377"/>
              <a:gd name="connsiteX9" fmla="*/ 1037440 w 1127308"/>
              <a:gd name="connsiteY9" fmla="*/ 1122768 h 1134377"/>
              <a:gd name="connsiteX10" fmla="*/ 996306 w 1127308"/>
              <a:gd name="connsiteY10" fmla="*/ 1131106 h 1134377"/>
              <a:gd name="connsiteX11" fmla="*/ 996306 w 1127308"/>
              <a:gd name="connsiteY11" fmla="*/ 1132649 h 1134377"/>
              <a:gd name="connsiteX12" fmla="*/ 988692 w 1127308"/>
              <a:gd name="connsiteY12" fmla="*/ 1132649 h 1134377"/>
              <a:gd name="connsiteX13" fmla="*/ 980166 w 1127308"/>
              <a:gd name="connsiteY13" fmla="*/ 1134377 h 1134377"/>
              <a:gd name="connsiteX14" fmla="*/ 971641 w 1127308"/>
              <a:gd name="connsiteY14" fmla="*/ 1132649 h 1134377"/>
              <a:gd name="connsiteX15" fmla="*/ 1 w 1127308"/>
              <a:gd name="connsiteY15" fmla="*/ 1132649 h 1134377"/>
              <a:gd name="connsiteX16" fmla="*/ 1 w 1127308"/>
              <a:gd name="connsiteY16" fmla="*/ 147147 h 1134377"/>
              <a:gd name="connsiteX17" fmla="*/ 0 w 1127308"/>
              <a:gd name="connsiteY17" fmla="*/ 147142 h 1134377"/>
              <a:gd name="connsiteX18" fmla="*/ 1 w 1127308"/>
              <a:gd name="connsiteY18" fmla="*/ 147137 h 1134377"/>
              <a:gd name="connsiteX19" fmla="*/ 11563 w 1127308"/>
              <a:gd name="connsiteY19" fmla="*/ 89868 h 1134377"/>
              <a:gd name="connsiteX20" fmla="*/ 147142 w 1127308"/>
              <a:gd name="connsiteY20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980166 w 1127308"/>
              <a:gd name="connsiteY5" fmla="*/ 838931 h 1134377"/>
              <a:gd name="connsiteX6" fmla="*/ 1037440 w 1127308"/>
              <a:gd name="connsiteY6" fmla="*/ 850540 h 1134377"/>
              <a:gd name="connsiteX7" fmla="*/ 1127308 w 1127308"/>
              <a:gd name="connsiteY7" fmla="*/ 986654 h 1134377"/>
              <a:gd name="connsiteX8" fmla="*/ 1037440 w 1127308"/>
              <a:gd name="connsiteY8" fmla="*/ 1122768 h 1134377"/>
              <a:gd name="connsiteX9" fmla="*/ 996306 w 1127308"/>
              <a:gd name="connsiteY9" fmla="*/ 1131106 h 1134377"/>
              <a:gd name="connsiteX10" fmla="*/ 996306 w 1127308"/>
              <a:gd name="connsiteY10" fmla="*/ 1132649 h 1134377"/>
              <a:gd name="connsiteX11" fmla="*/ 988692 w 1127308"/>
              <a:gd name="connsiteY11" fmla="*/ 1132649 h 1134377"/>
              <a:gd name="connsiteX12" fmla="*/ 980166 w 1127308"/>
              <a:gd name="connsiteY12" fmla="*/ 1134377 h 1134377"/>
              <a:gd name="connsiteX13" fmla="*/ 971641 w 1127308"/>
              <a:gd name="connsiteY13" fmla="*/ 1132649 h 1134377"/>
              <a:gd name="connsiteX14" fmla="*/ 1 w 1127308"/>
              <a:gd name="connsiteY14" fmla="*/ 1132649 h 1134377"/>
              <a:gd name="connsiteX15" fmla="*/ 1 w 1127308"/>
              <a:gd name="connsiteY15" fmla="*/ 147147 h 1134377"/>
              <a:gd name="connsiteX16" fmla="*/ 0 w 1127308"/>
              <a:gd name="connsiteY16" fmla="*/ 147142 h 1134377"/>
              <a:gd name="connsiteX17" fmla="*/ 1 w 1127308"/>
              <a:gd name="connsiteY17" fmla="*/ 147137 h 1134377"/>
              <a:gd name="connsiteX18" fmla="*/ 11563 w 1127308"/>
              <a:gd name="connsiteY18" fmla="*/ 89868 h 1134377"/>
              <a:gd name="connsiteX19" fmla="*/ 147142 w 1127308"/>
              <a:gd name="connsiteY19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96306 w 1127308"/>
              <a:gd name="connsiteY9" fmla="*/ 1132649 h 1134377"/>
              <a:gd name="connsiteX10" fmla="*/ 988692 w 1127308"/>
              <a:gd name="connsiteY10" fmla="*/ 1132649 h 1134377"/>
              <a:gd name="connsiteX11" fmla="*/ 980166 w 1127308"/>
              <a:gd name="connsiteY11" fmla="*/ 1134377 h 1134377"/>
              <a:gd name="connsiteX12" fmla="*/ 971641 w 1127308"/>
              <a:gd name="connsiteY12" fmla="*/ 1132649 h 1134377"/>
              <a:gd name="connsiteX13" fmla="*/ 1 w 1127308"/>
              <a:gd name="connsiteY13" fmla="*/ 1132649 h 1134377"/>
              <a:gd name="connsiteX14" fmla="*/ 1 w 1127308"/>
              <a:gd name="connsiteY14" fmla="*/ 147147 h 1134377"/>
              <a:gd name="connsiteX15" fmla="*/ 0 w 1127308"/>
              <a:gd name="connsiteY15" fmla="*/ 147142 h 1134377"/>
              <a:gd name="connsiteX16" fmla="*/ 1 w 1127308"/>
              <a:gd name="connsiteY16" fmla="*/ 147137 h 1134377"/>
              <a:gd name="connsiteX17" fmla="*/ 11563 w 1127308"/>
              <a:gd name="connsiteY17" fmla="*/ 89868 h 1134377"/>
              <a:gd name="connsiteX18" fmla="*/ 147142 w 1127308"/>
              <a:gd name="connsiteY18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96306 w 1127308"/>
              <a:gd name="connsiteY9" fmla="*/ 1132649 h 1134377"/>
              <a:gd name="connsiteX10" fmla="*/ 980166 w 1127308"/>
              <a:gd name="connsiteY10" fmla="*/ 1134377 h 1134377"/>
              <a:gd name="connsiteX11" fmla="*/ 971641 w 1127308"/>
              <a:gd name="connsiteY11" fmla="*/ 1132649 h 1134377"/>
              <a:gd name="connsiteX12" fmla="*/ 1 w 1127308"/>
              <a:gd name="connsiteY12" fmla="*/ 1132649 h 1134377"/>
              <a:gd name="connsiteX13" fmla="*/ 1 w 1127308"/>
              <a:gd name="connsiteY13" fmla="*/ 147147 h 1134377"/>
              <a:gd name="connsiteX14" fmla="*/ 0 w 1127308"/>
              <a:gd name="connsiteY14" fmla="*/ 147142 h 1134377"/>
              <a:gd name="connsiteX15" fmla="*/ 1 w 1127308"/>
              <a:gd name="connsiteY15" fmla="*/ 147137 h 1134377"/>
              <a:gd name="connsiteX16" fmla="*/ 11563 w 1127308"/>
              <a:gd name="connsiteY16" fmla="*/ 89868 h 1134377"/>
              <a:gd name="connsiteX17" fmla="*/ 147142 w 1127308"/>
              <a:gd name="connsiteY17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96306 w 1127308"/>
              <a:gd name="connsiteY9" fmla="*/ 1132649 h 1134377"/>
              <a:gd name="connsiteX10" fmla="*/ 980166 w 1127308"/>
              <a:gd name="connsiteY10" fmla="*/ 1134377 h 1134377"/>
              <a:gd name="connsiteX11" fmla="*/ 1 w 1127308"/>
              <a:gd name="connsiteY11" fmla="*/ 1132649 h 1134377"/>
              <a:gd name="connsiteX12" fmla="*/ 1 w 1127308"/>
              <a:gd name="connsiteY12" fmla="*/ 147147 h 1134377"/>
              <a:gd name="connsiteX13" fmla="*/ 0 w 1127308"/>
              <a:gd name="connsiteY13" fmla="*/ 147142 h 1134377"/>
              <a:gd name="connsiteX14" fmla="*/ 1 w 1127308"/>
              <a:gd name="connsiteY14" fmla="*/ 147137 h 1134377"/>
              <a:gd name="connsiteX15" fmla="*/ 11563 w 1127308"/>
              <a:gd name="connsiteY15" fmla="*/ 89868 h 1134377"/>
              <a:gd name="connsiteX16" fmla="*/ 147142 w 1127308"/>
              <a:gd name="connsiteY16" fmla="*/ 0 h 1134377"/>
              <a:gd name="connsiteX0" fmla="*/ 147142 w 1127308"/>
              <a:gd name="connsiteY0" fmla="*/ 0 h 1134377"/>
              <a:gd name="connsiteX1" fmla="*/ 282721 w 1127308"/>
              <a:gd name="connsiteY1" fmla="*/ 89868 h 1134377"/>
              <a:gd name="connsiteX2" fmla="*/ 292104 w 1127308"/>
              <a:gd name="connsiteY2" fmla="*/ 136344 h 1134377"/>
              <a:gd name="connsiteX3" fmla="*/ 294249 w 1127308"/>
              <a:gd name="connsiteY3" fmla="*/ 839871 h 1134377"/>
              <a:gd name="connsiteX4" fmla="*/ 975529 w 1127308"/>
              <a:gd name="connsiteY4" fmla="*/ 839871 h 1134377"/>
              <a:gd name="connsiteX5" fmla="*/ 1037440 w 1127308"/>
              <a:gd name="connsiteY5" fmla="*/ 850540 h 1134377"/>
              <a:gd name="connsiteX6" fmla="*/ 1127308 w 1127308"/>
              <a:gd name="connsiteY6" fmla="*/ 986654 h 1134377"/>
              <a:gd name="connsiteX7" fmla="*/ 1037440 w 1127308"/>
              <a:gd name="connsiteY7" fmla="*/ 1122768 h 1134377"/>
              <a:gd name="connsiteX8" fmla="*/ 996306 w 1127308"/>
              <a:gd name="connsiteY8" fmla="*/ 1131106 h 1134377"/>
              <a:gd name="connsiteX9" fmla="*/ 980166 w 1127308"/>
              <a:gd name="connsiteY9" fmla="*/ 1134377 h 1134377"/>
              <a:gd name="connsiteX10" fmla="*/ 1 w 1127308"/>
              <a:gd name="connsiteY10" fmla="*/ 1132649 h 1134377"/>
              <a:gd name="connsiteX11" fmla="*/ 1 w 1127308"/>
              <a:gd name="connsiteY11" fmla="*/ 147147 h 1134377"/>
              <a:gd name="connsiteX12" fmla="*/ 0 w 1127308"/>
              <a:gd name="connsiteY12" fmla="*/ 147142 h 1134377"/>
              <a:gd name="connsiteX13" fmla="*/ 1 w 1127308"/>
              <a:gd name="connsiteY13" fmla="*/ 147137 h 1134377"/>
              <a:gd name="connsiteX14" fmla="*/ 11563 w 1127308"/>
              <a:gd name="connsiteY14" fmla="*/ 89868 h 1134377"/>
              <a:gd name="connsiteX15" fmla="*/ 147142 w 1127308"/>
              <a:gd name="connsiteY15" fmla="*/ 0 h 1134377"/>
              <a:gd name="connsiteX0" fmla="*/ 147142 w 1127308"/>
              <a:gd name="connsiteY0" fmla="*/ 0 h 1132649"/>
              <a:gd name="connsiteX1" fmla="*/ 282721 w 1127308"/>
              <a:gd name="connsiteY1" fmla="*/ 89868 h 1132649"/>
              <a:gd name="connsiteX2" fmla="*/ 292104 w 1127308"/>
              <a:gd name="connsiteY2" fmla="*/ 136344 h 1132649"/>
              <a:gd name="connsiteX3" fmla="*/ 294249 w 1127308"/>
              <a:gd name="connsiteY3" fmla="*/ 839871 h 1132649"/>
              <a:gd name="connsiteX4" fmla="*/ 975529 w 1127308"/>
              <a:gd name="connsiteY4" fmla="*/ 839871 h 1132649"/>
              <a:gd name="connsiteX5" fmla="*/ 1037440 w 1127308"/>
              <a:gd name="connsiteY5" fmla="*/ 850540 h 1132649"/>
              <a:gd name="connsiteX6" fmla="*/ 1127308 w 1127308"/>
              <a:gd name="connsiteY6" fmla="*/ 986654 h 1132649"/>
              <a:gd name="connsiteX7" fmla="*/ 1037440 w 1127308"/>
              <a:gd name="connsiteY7" fmla="*/ 1122768 h 1132649"/>
              <a:gd name="connsiteX8" fmla="*/ 996306 w 1127308"/>
              <a:gd name="connsiteY8" fmla="*/ 1131106 h 1132649"/>
              <a:gd name="connsiteX9" fmla="*/ 1 w 1127308"/>
              <a:gd name="connsiteY9" fmla="*/ 1132649 h 1132649"/>
              <a:gd name="connsiteX10" fmla="*/ 1 w 1127308"/>
              <a:gd name="connsiteY10" fmla="*/ 147147 h 1132649"/>
              <a:gd name="connsiteX11" fmla="*/ 0 w 1127308"/>
              <a:gd name="connsiteY11" fmla="*/ 147142 h 1132649"/>
              <a:gd name="connsiteX12" fmla="*/ 1 w 1127308"/>
              <a:gd name="connsiteY12" fmla="*/ 147137 h 1132649"/>
              <a:gd name="connsiteX13" fmla="*/ 11563 w 1127308"/>
              <a:gd name="connsiteY13" fmla="*/ 89868 h 1132649"/>
              <a:gd name="connsiteX14" fmla="*/ 147142 w 1127308"/>
              <a:gd name="connsiteY14" fmla="*/ 0 h 1132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27308" h="1132649">
                <a:moveTo>
                  <a:pt x="147142" y="0"/>
                </a:moveTo>
                <a:cubicBezTo>
                  <a:pt x="208090" y="0"/>
                  <a:pt x="260384" y="37057"/>
                  <a:pt x="282721" y="89868"/>
                </a:cubicBezTo>
                <a:lnTo>
                  <a:pt x="292104" y="136344"/>
                </a:lnTo>
                <a:lnTo>
                  <a:pt x="294249" y="839871"/>
                </a:lnTo>
                <a:lnTo>
                  <a:pt x="975529" y="839871"/>
                </a:lnTo>
                <a:lnTo>
                  <a:pt x="1037440" y="850540"/>
                </a:lnTo>
                <a:cubicBezTo>
                  <a:pt x="1090252" y="872966"/>
                  <a:pt x="1127308" y="925465"/>
                  <a:pt x="1127308" y="986654"/>
                </a:cubicBezTo>
                <a:cubicBezTo>
                  <a:pt x="1127308" y="1047843"/>
                  <a:pt x="1090252" y="1100343"/>
                  <a:pt x="1037440" y="1122768"/>
                </a:cubicBezTo>
                <a:lnTo>
                  <a:pt x="996306" y="1131106"/>
                </a:lnTo>
                <a:lnTo>
                  <a:pt x="1" y="1132649"/>
                </a:lnTo>
                <a:lnTo>
                  <a:pt x="1" y="147147"/>
                </a:lnTo>
                <a:cubicBezTo>
                  <a:pt x="1" y="147145"/>
                  <a:pt x="0" y="147144"/>
                  <a:pt x="0" y="147142"/>
                </a:cubicBezTo>
                <a:cubicBezTo>
                  <a:pt x="0" y="147140"/>
                  <a:pt x="1" y="147139"/>
                  <a:pt x="1" y="147137"/>
                </a:cubicBezTo>
                <a:lnTo>
                  <a:pt x="11563" y="89868"/>
                </a:lnTo>
                <a:cubicBezTo>
                  <a:pt x="33901" y="37057"/>
                  <a:pt x="86194" y="0"/>
                  <a:pt x="147142" y="0"/>
                </a:cubicBezTo>
                <a:close/>
              </a:path>
            </a:pathLst>
          </a:custGeom>
          <a:solidFill>
            <a:srgbClr val="E19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2641861" y="1200910"/>
            <a:ext cx="1494750" cy="1266738"/>
            <a:chOff x="2641861" y="1200910"/>
            <a:chExt cx="1494750" cy="1266738"/>
          </a:xfrm>
          <a:effectLst>
            <a:outerShdw blurRad="215900" dist="38100" dir="2700000" algn="tl" rotWithShape="0">
              <a:prstClr val="black">
                <a:alpha val="10000"/>
              </a:prstClr>
            </a:outerShdw>
          </a:effectLst>
        </p:grpSpPr>
        <p:grpSp>
          <p:nvGrpSpPr>
            <p:cNvPr id="15" name="组合 14"/>
            <p:cNvGrpSpPr/>
            <p:nvPr/>
          </p:nvGrpSpPr>
          <p:grpSpPr>
            <a:xfrm>
              <a:off x="2641861" y="1200910"/>
              <a:ext cx="1494750" cy="1266738"/>
              <a:chOff x="2939117" y="872045"/>
              <a:chExt cx="2145438" cy="1818168"/>
            </a:xfrm>
            <a:solidFill>
              <a:srgbClr val="E09B13"/>
            </a:solidFill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16" name="六边形 15"/>
              <p:cNvSpPr/>
              <p:nvPr/>
            </p:nvSpPr>
            <p:spPr>
              <a:xfrm>
                <a:off x="2939117" y="872045"/>
                <a:ext cx="2145438" cy="1818168"/>
              </a:xfrm>
              <a:prstGeom prst="hexagon">
                <a:avLst>
                  <a:gd name="adj" fmla="val 28992"/>
                  <a:gd name="vf" fmla="val 11547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六边形 16"/>
              <p:cNvSpPr/>
              <p:nvPr/>
            </p:nvSpPr>
            <p:spPr>
              <a:xfrm>
                <a:off x="2956427" y="884658"/>
                <a:ext cx="2115670" cy="1792941"/>
              </a:xfrm>
              <a:prstGeom prst="hexagon">
                <a:avLst>
                  <a:gd name="adj" fmla="val 28992"/>
                  <a:gd name="vf" fmla="val 11547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4" name="组合 153"/>
            <p:cNvGrpSpPr/>
            <p:nvPr/>
          </p:nvGrpSpPr>
          <p:grpSpPr>
            <a:xfrm>
              <a:off x="2716049" y="1263781"/>
              <a:ext cx="1346374" cy="1140996"/>
              <a:chOff x="2939117" y="872045"/>
              <a:chExt cx="2145438" cy="1818168"/>
            </a:xfrm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161" name="六边形 160"/>
              <p:cNvSpPr/>
              <p:nvPr/>
            </p:nvSpPr>
            <p:spPr>
              <a:xfrm>
                <a:off x="2939117" y="872045"/>
                <a:ext cx="2145438" cy="1818168"/>
              </a:xfrm>
              <a:prstGeom prst="hexagon">
                <a:avLst>
                  <a:gd name="adj" fmla="val 28992"/>
                  <a:gd name="vf" fmla="val 11547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六边形 161"/>
              <p:cNvSpPr/>
              <p:nvPr/>
            </p:nvSpPr>
            <p:spPr>
              <a:xfrm>
                <a:off x="2956427" y="884658"/>
                <a:ext cx="2115670" cy="1792941"/>
              </a:xfrm>
              <a:prstGeom prst="hexagon">
                <a:avLst>
                  <a:gd name="adj" fmla="val 28992"/>
                  <a:gd name="vf" fmla="val 115470"/>
                </a:avLst>
              </a:prstGeom>
              <a:gradFill flip="none" rotWithShape="1">
                <a:gsLst>
                  <a:gs pos="75000">
                    <a:srgbClr val="F5F5F5"/>
                  </a:gs>
                  <a:gs pos="25000">
                    <a:srgbClr val="E7E7E9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5" name="任意多边形 164"/>
            <p:cNvSpPr/>
            <p:nvPr/>
          </p:nvSpPr>
          <p:spPr>
            <a:xfrm rot="19022158" flipH="1">
              <a:off x="3639128" y="1680360"/>
              <a:ext cx="282529" cy="302760"/>
            </a:xfrm>
            <a:custGeom>
              <a:avLst/>
              <a:gdLst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36344 h 1134377"/>
                <a:gd name="connsiteX4" fmla="*/ 294249 w 1127308"/>
                <a:gd name="connsiteY4" fmla="*/ 146969 h 1134377"/>
                <a:gd name="connsiteX5" fmla="*/ 294284 w 1127308"/>
                <a:gd name="connsiteY5" fmla="*/ 147142 h 1134377"/>
                <a:gd name="connsiteX6" fmla="*/ 294249 w 1127308"/>
                <a:gd name="connsiteY6" fmla="*/ 147316 h 1134377"/>
                <a:gd name="connsiteX7" fmla="*/ 294249 w 1127308"/>
                <a:gd name="connsiteY7" fmla="*/ 839871 h 1134377"/>
                <a:gd name="connsiteX8" fmla="*/ 975529 w 1127308"/>
                <a:gd name="connsiteY8" fmla="*/ 839871 h 1134377"/>
                <a:gd name="connsiteX9" fmla="*/ 980166 w 1127308"/>
                <a:gd name="connsiteY9" fmla="*/ 838931 h 1134377"/>
                <a:gd name="connsiteX10" fmla="*/ 984804 w 1127308"/>
                <a:gd name="connsiteY10" fmla="*/ 839871 h 1134377"/>
                <a:gd name="connsiteX11" fmla="*/ 996306 w 1127308"/>
                <a:gd name="connsiteY11" fmla="*/ 839871 h 1134377"/>
                <a:gd name="connsiteX12" fmla="*/ 996306 w 1127308"/>
                <a:gd name="connsiteY12" fmla="*/ 842203 h 1134377"/>
                <a:gd name="connsiteX13" fmla="*/ 1037440 w 1127308"/>
                <a:gd name="connsiteY13" fmla="*/ 850540 h 1134377"/>
                <a:gd name="connsiteX14" fmla="*/ 1127308 w 1127308"/>
                <a:gd name="connsiteY14" fmla="*/ 986654 h 1134377"/>
                <a:gd name="connsiteX15" fmla="*/ 1037440 w 1127308"/>
                <a:gd name="connsiteY15" fmla="*/ 1122768 h 1134377"/>
                <a:gd name="connsiteX16" fmla="*/ 996306 w 1127308"/>
                <a:gd name="connsiteY16" fmla="*/ 1131106 h 1134377"/>
                <a:gd name="connsiteX17" fmla="*/ 996306 w 1127308"/>
                <a:gd name="connsiteY17" fmla="*/ 1132649 h 1134377"/>
                <a:gd name="connsiteX18" fmla="*/ 988692 w 1127308"/>
                <a:gd name="connsiteY18" fmla="*/ 1132649 h 1134377"/>
                <a:gd name="connsiteX19" fmla="*/ 980166 w 1127308"/>
                <a:gd name="connsiteY19" fmla="*/ 1134377 h 1134377"/>
                <a:gd name="connsiteX20" fmla="*/ 971641 w 1127308"/>
                <a:gd name="connsiteY20" fmla="*/ 1132649 h 1134377"/>
                <a:gd name="connsiteX21" fmla="*/ 1 w 1127308"/>
                <a:gd name="connsiteY21" fmla="*/ 1132649 h 1134377"/>
                <a:gd name="connsiteX22" fmla="*/ 1 w 1127308"/>
                <a:gd name="connsiteY22" fmla="*/ 147147 h 1134377"/>
                <a:gd name="connsiteX23" fmla="*/ 0 w 1127308"/>
                <a:gd name="connsiteY23" fmla="*/ 147142 h 1134377"/>
                <a:gd name="connsiteX24" fmla="*/ 1 w 1127308"/>
                <a:gd name="connsiteY24" fmla="*/ 147137 h 1134377"/>
                <a:gd name="connsiteX25" fmla="*/ 1 w 1127308"/>
                <a:gd name="connsiteY25" fmla="*/ 136344 h 1134377"/>
                <a:gd name="connsiteX26" fmla="*/ 2180 w 1127308"/>
                <a:gd name="connsiteY26" fmla="*/ 136344 h 1134377"/>
                <a:gd name="connsiteX27" fmla="*/ 11563 w 1127308"/>
                <a:gd name="connsiteY27" fmla="*/ 89868 h 1134377"/>
                <a:gd name="connsiteX28" fmla="*/ 147142 w 1127308"/>
                <a:gd name="connsiteY28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147316 h 1134377"/>
                <a:gd name="connsiteX6" fmla="*/ 294249 w 1127308"/>
                <a:gd name="connsiteY6" fmla="*/ 839871 h 1134377"/>
                <a:gd name="connsiteX7" fmla="*/ 975529 w 1127308"/>
                <a:gd name="connsiteY7" fmla="*/ 839871 h 1134377"/>
                <a:gd name="connsiteX8" fmla="*/ 980166 w 1127308"/>
                <a:gd name="connsiteY8" fmla="*/ 838931 h 1134377"/>
                <a:gd name="connsiteX9" fmla="*/ 984804 w 1127308"/>
                <a:gd name="connsiteY9" fmla="*/ 839871 h 1134377"/>
                <a:gd name="connsiteX10" fmla="*/ 996306 w 1127308"/>
                <a:gd name="connsiteY10" fmla="*/ 839871 h 1134377"/>
                <a:gd name="connsiteX11" fmla="*/ 996306 w 1127308"/>
                <a:gd name="connsiteY11" fmla="*/ 842203 h 1134377"/>
                <a:gd name="connsiteX12" fmla="*/ 1037440 w 1127308"/>
                <a:gd name="connsiteY12" fmla="*/ 850540 h 1134377"/>
                <a:gd name="connsiteX13" fmla="*/ 1127308 w 1127308"/>
                <a:gd name="connsiteY13" fmla="*/ 986654 h 1134377"/>
                <a:gd name="connsiteX14" fmla="*/ 1037440 w 1127308"/>
                <a:gd name="connsiteY14" fmla="*/ 1122768 h 1134377"/>
                <a:gd name="connsiteX15" fmla="*/ 996306 w 1127308"/>
                <a:gd name="connsiteY15" fmla="*/ 1131106 h 1134377"/>
                <a:gd name="connsiteX16" fmla="*/ 996306 w 1127308"/>
                <a:gd name="connsiteY16" fmla="*/ 1132649 h 1134377"/>
                <a:gd name="connsiteX17" fmla="*/ 988692 w 1127308"/>
                <a:gd name="connsiteY17" fmla="*/ 1132649 h 1134377"/>
                <a:gd name="connsiteX18" fmla="*/ 980166 w 1127308"/>
                <a:gd name="connsiteY18" fmla="*/ 1134377 h 1134377"/>
                <a:gd name="connsiteX19" fmla="*/ 971641 w 1127308"/>
                <a:gd name="connsiteY19" fmla="*/ 1132649 h 1134377"/>
                <a:gd name="connsiteX20" fmla="*/ 1 w 1127308"/>
                <a:gd name="connsiteY20" fmla="*/ 1132649 h 1134377"/>
                <a:gd name="connsiteX21" fmla="*/ 1 w 1127308"/>
                <a:gd name="connsiteY21" fmla="*/ 147147 h 1134377"/>
                <a:gd name="connsiteX22" fmla="*/ 0 w 1127308"/>
                <a:gd name="connsiteY22" fmla="*/ 147142 h 1134377"/>
                <a:gd name="connsiteX23" fmla="*/ 1 w 1127308"/>
                <a:gd name="connsiteY23" fmla="*/ 147137 h 1134377"/>
                <a:gd name="connsiteX24" fmla="*/ 1 w 1127308"/>
                <a:gd name="connsiteY24" fmla="*/ 136344 h 1134377"/>
                <a:gd name="connsiteX25" fmla="*/ 2180 w 1127308"/>
                <a:gd name="connsiteY25" fmla="*/ 136344 h 1134377"/>
                <a:gd name="connsiteX26" fmla="*/ 11563 w 1127308"/>
                <a:gd name="connsiteY26" fmla="*/ 89868 h 1134377"/>
                <a:gd name="connsiteX27" fmla="*/ 147142 w 1127308"/>
                <a:gd name="connsiteY27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147316 h 1134377"/>
                <a:gd name="connsiteX6" fmla="*/ 294249 w 1127308"/>
                <a:gd name="connsiteY6" fmla="*/ 839871 h 1134377"/>
                <a:gd name="connsiteX7" fmla="*/ 975529 w 1127308"/>
                <a:gd name="connsiteY7" fmla="*/ 839871 h 1134377"/>
                <a:gd name="connsiteX8" fmla="*/ 980166 w 1127308"/>
                <a:gd name="connsiteY8" fmla="*/ 838931 h 1134377"/>
                <a:gd name="connsiteX9" fmla="*/ 984804 w 1127308"/>
                <a:gd name="connsiteY9" fmla="*/ 839871 h 1134377"/>
                <a:gd name="connsiteX10" fmla="*/ 996306 w 1127308"/>
                <a:gd name="connsiteY10" fmla="*/ 839871 h 1134377"/>
                <a:gd name="connsiteX11" fmla="*/ 996306 w 1127308"/>
                <a:gd name="connsiteY11" fmla="*/ 842203 h 1134377"/>
                <a:gd name="connsiteX12" fmla="*/ 1037440 w 1127308"/>
                <a:gd name="connsiteY12" fmla="*/ 850540 h 1134377"/>
                <a:gd name="connsiteX13" fmla="*/ 1127308 w 1127308"/>
                <a:gd name="connsiteY13" fmla="*/ 986654 h 1134377"/>
                <a:gd name="connsiteX14" fmla="*/ 1037440 w 1127308"/>
                <a:gd name="connsiteY14" fmla="*/ 1122768 h 1134377"/>
                <a:gd name="connsiteX15" fmla="*/ 996306 w 1127308"/>
                <a:gd name="connsiteY15" fmla="*/ 1131106 h 1134377"/>
                <a:gd name="connsiteX16" fmla="*/ 996306 w 1127308"/>
                <a:gd name="connsiteY16" fmla="*/ 1132649 h 1134377"/>
                <a:gd name="connsiteX17" fmla="*/ 988692 w 1127308"/>
                <a:gd name="connsiteY17" fmla="*/ 1132649 h 1134377"/>
                <a:gd name="connsiteX18" fmla="*/ 980166 w 1127308"/>
                <a:gd name="connsiteY18" fmla="*/ 1134377 h 1134377"/>
                <a:gd name="connsiteX19" fmla="*/ 971641 w 1127308"/>
                <a:gd name="connsiteY19" fmla="*/ 1132649 h 1134377"/>
                <a:gd name="connsiteX20" fmla="*/ 1 w 1127308"/>
                <a:gd name="connsiteY20" fmla="*/ 1132649 h 1134377"/>
                <a:gd name="connsiteX21" fmla="*/ 1 w 1127308"/>
                <a:gd name="connsiteY21" fmla="*/ 147147 h 1134377"/>
                <a:gd name="connsiteX22" fmla="*/ 0 w 1127308"/>
                <a:gd name="connsiteY22" fmla="*/ 147142 h 1134377"/>
                <a:gd name="connsiteX23" fmla="*/ 1 w 1127308"/>
                <a:gd name="connsiteY23" fmla="*/ 147137 h 1134377"/>
                <a:gd name="connsiteX24" fmla="*/ 1 w 1127308"/>
                <a:gd name="connsiteY24" fmla="*/ 136344 h 1134377"/>
                <a:gd name="connsiteX25" fmla="*/ 11563 w 1127308"/>
                <a:gd name="connsiteY25" fmla="*/ 89868 h 1134377"/>
                <a:gd name="connsiteX26" fmla="*/ 147142 w 1127308"/>
                <a:gd name="connsiteY26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147316 h 1134377"/>
                <a:gd name="connsiteX6" fmla="*/ 294249 w 1127308"/>
                <a:gd name="connsiteY6" fmla="*/ 839871 h 1134377"/>
                <a:gd name="connsiteX7" fmla="*/ 975529 w 1127308"/>
                <a:gd name="connsiteY7" fmla="*/ 839871 h 1134377"/>
                <a:gd name="connsiteX8" fmla="*/ 980166 w 1127308"/>
                <a:gd name="connsiteY8" fmla="*/ 838931 h 1134377"/>
                <a:gd name="connsiteX9" fmla="*/ 984804 w 1127308"/>
                <a:gd name="connsiteY9" fmla="*/ 839871 h 1134377"/>
                <a:gd name="connsiteX10" fmla="*/ 996306 w 1127308"/>
                <a:gd name="connsiteY10" fmla="*/ 839871 h 1134377"/>
                <a:gd name="connsiteX11" fmla="*/ 996306 w 1127308"/>
                <a:gd name="connsiteY11" fmla="*/ 842203 h 1134377"/>
                <a:gd name="connsiteX12" fmla="*/ 1037440 w 1127308"/>
                <a:gd name="connsiteY12" fmla="*/ 850540 h 1134377"/>
                <a:gd name="connsiteX13" fmla="*/ 1127308 w 1127308"/>
                <a:gd name="connsiteY13" fmla="*/ 986654 h 1134377"/>
                <a:gd name="connsiteX14" fmla="*/ 1037440 w 1127308"/>
                <a:gd name="connsiteY14" fmla="*/ 1122768 h 1134377"/>
                <a:gd name="connsiteX15" fmla="*/ 996306 w 1127308"/>
                <a:gd name="connsiteY15" fmla="*/ 1131106 h 1134377"/>
                <a:gd name="connsiteX16" fmla="*/ 996306 w 1127308"/>
                <a:gd name="connsiteY16" fmla="*/ 1132649 h 1134377"/>
                <a:gd name="connsiteX17" fmla="*/ 988692 w 1127308"/>
                <a:gd name="connsiteY17" fmla="*/ 1132649 h 1134377"/>
                <a:gd name="connsiteX18" fmla="*/ 980166 w 1127308"/>
                <a:gd name="connsiteY18" fmla="*/ 1134377 h 1134377"/>
                <a:gd name="connsiteX19" fmla="*/ 971641 w 1127308"/>
                <a:gd name="connsiteY19" fmla="*/ 1132649 h 1134377"/>
                <a:gd name="connsiteX20" fmla="*/ 1 w 1127308"/>
                <a:gd name="connsiteY20" fmla="*/ 1132649 h 1134377"/>
                <a:gd name="connsiteX21" fmla="*/ 1 w 1127308"/>
                <a:gd name="connsiteY21" fmla="*/ 147147 h 1134377"/>
                <a:gd name="connsiteX22" fmla="*/ 0 w 1127308"/>
                <a:gd name="connsiteY22" fmla="*/ 147142 h 1134377"/>
                <a:gd name="connsiteX23" fmla="*/ 1 w 1127308"/>
                <a:gd name="connsiteY23" fmla="*/ 147137 h 1134377"/>
                <a:gd name="connsiteX24" fmla="*/ 11563 w 1127308"/>
                <a:gd name="connsiteY24" fmla="*/ 89868 h 1134377"/>
                <a:gd name="connsiteX25" fmla="*/ 147142 w 1127308"/>
                <a:gd name="connsiteY25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839871 h 1134377"/>
                <a:gd name="connsiteX6" fmla="*/ 975529 w 1127308"/>
                <a:gd name="connsiteY6" fmla="*/ 839871 h 1134377"/>
                <a:gd name="connsiteX7" fmla="*/ 980166 w 1127308"/>
                <a:gd name="connsiteY7" fmla="*/ 838931 h 1134377"/>
                <a:gd name="connsiteX8" fmla="*/ 984804 w 1127308"/>
                <a:gd name="connsiteY8" fmla="*/ 839871 h 1134377"/>
                <a:gd name="connsiteX9" fmla="*/ 996306 w 1127308"/>
                <a:gd name="connsiteY9" fmla="*/ 839871 h 1134377"/>
                <a:gd name="connsiteX10" fmla="*/ 996306 w 1127308"/>
                <a:gd name="connsiteY10" fmla="*/ 842203 h 1134377"/>
                <a:gd name="connsiteX11" fmla="*/ 1037440 w 1127308"/>
                <a:gd name="connsiteY11" fmla="*/ 850540 h 1134377"/>
                <a:gd name="connsiteX12" fmla="*/ 1127308 w 1127308"/>
                <a:gd name="connsiteY12" fmla="*/ 986654 h 1134377"/>
                <a:gd name="connsiteX13" fmla="*/ 1037440 w 1127308"/>
                <a:gd name="connsiteY13" fmla="*/ 1122768 h 1134377"/>
                <a:gd name="connsiteX14" fmla="*/ 996306 w 1127308"/>
                <a:gd name="connsiteY14" fmla="*/ 1131106 h 1134377"/>
                <a:gd name="connsiteX15" fmla="*/ 996306 w 1127308"/>
                <a:gd name="connsiteY15" fmla="*/ 1132649 h 1134377"/>
                <a:gd name="connsiteX16" fmla="*/ 988692 w 1127308"/>
                <a:gd name="connsiteY16" fmla="*/ 1132649 h 1134377"/>
                <a:gd name="connsiteX17" fmla="*/ 980166 w 1127308"/>
                <a:gd name="connsiteY17" fmla="*/ 1134377 h 1134377"/>
                <a:gd name="connsiteX18" fmla="*/ 971641 w 1127308"/>
                <a:gd name="connsiteY18" fmla="*/ 1132649 h 1134377"/>
                <a:gd name="connsiteX19" fmla="*/ 1 w 1127308"/>
                <a:gd name="connsiteY19" fmla="*/ 1132649 h 1134377"/>
                <a:gd name="connsiteX20" fmla="*/ 1 w 1127308"/>
                <a:gd name="connsiteY20" fmla="*/ 147147 h 1134377"/>
                <a:gd name="connsiteX21" fmla="*/ 0 w 1127308"/>
                <a:gd name="connsiteY21" fmla="*/ 147142 h 1134377"/>
                <a:gd name="connsiteX22" fmla="*/ 1 w 1127308"/>
                <a:gd name="connsiteY22" fmla="*/ 147137 h 1134377"/>
                <a:gd name="connsiteX23" fmla="*/ 11563 w 1127308"/>
                <a:gd name="connsiteY23" fmla="*/ 89868 h 1134377"/>
                <a:gd name="connsiteX24" fmla="*/ 147142 w 1127308"/>
                <a:gd name="connsiteY24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49 w 1127308"/>
                <a:gd name="connsiteY4" fmla="*/ 839871 h 1134377"/>
                <a:gd name="connsiteX5" fmla="*/ 975529 w 1127308"/>
                <a:gd name="connsiteY5" fmla="*/ 839871 h 1134377"/>
                <a:gd name="connsiteX6" fmla="*/ 980166 w 1127308"/>
                <a:gd name="connsiteY6" fmla="*/ 838931 h 1134377"/>
                <a:gd name="connsiteX7" fmla="*/ 984804 w 1127308"/>
                <a:gd name="connsiteY7" fmla="*/ 839871 h 1134377"/>
                <a:gd name="connsiteX8" fmla="*/ 996306 w 1127308"/>
                <a:gd name="connsiteY8" fmla="*/ 839871 h 1134377"/>
                <a:gd name="connsiteX9" fmla="*/ 996306 w 1127308"/>
                <a:gd name="connsiteY9" fmla="*/ 842203 h 1134377"/>
                <a:gd name="connsiteX10" fmla="*/ 1037440 w 1127308"/>
                <a:gd name="connsiteY10" fmla="*/ 850540 h 1134377"/>
                <a:gd name="connsiteX11" fmla="*/ 1127308 w 1127308"/>
                <a:gd name="connsiteY11" fmla="*/ 986654 h 1134377"/>
                <a:gd name="connsiteX12" fmla="*/ 1037440 w 1127308"/>
                <a:gd name="connsiteY12" fmla="*/ 1122768 h 1134377"/>
                <a:gd name="connsiteX13" fmla="*/ 996306 w 1127308"/>
                <a:gd name="connsiteY13" fmla="*/ 1131106 h 1134377"/>
                <a:gd name="connsiteX14" fmla="*/ 996306 w 1127308"/>
                <a:gd name="connsiteY14" fmla="*/ 1132649 h 1134377"/>
                <a:gd name="connsiteX15" fmla="*/ 988692 w 1127308"/>
                <a:gd name="connsiteY15" fmla="*/ 1132649 h 1134377"/>
                <a:gd name="connsiteX16" fmla="*/ 980166 w 1127308"/>
                <a:gd name="connsiteY16" fmla="*/ 1134377 h 1134377"/>
                <a:gd name="connsiteX17" fmla="*/ 971641 w 1127308"/>
                <a:gd name="connsiteY17" fmla="*/ 1132649 h 1134377"/>
                <a:gd name="connsiteX18" fmla="*/ 1 w 1127308"/>
                <a:gd name="connsiteY18" fmla="*/ 1132649 h 1134377"/>
                <a:gd name="connsiteX19" fmla="*/ 1 w 1127308"/>
                <a:gd name="connsiteY19" fmla="*/ 147147 h 1134377"/>
                <a:gd name="connsiteX20" fmla="*/ 0 w 1127308"/>
                <a:gd name="connsiteY20" fmla="*/ 147142 h 1134377"/>
                <a:gd name="connsiteX21" fmla="*/ 1 w 1127308"/>
                <a:gd name="connsiteY21" fmla="*/ 147137 h 1134377"/>
                <a:gd name="connsiteX22" fmla="*/ 11563 w 1127308"/>
                <a:gd name="connsiteY22" fmla="*/ 89868 h 1134377"/>
                <a:gd name="connsiteX23" fmla="*/ 147142 w 1127308"/>
                <a:gd name="connsiteY23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984804 w 1127308"/>
                <a:gd name="connsiteY6" fmla="*/ 839871 h 1134377"/>
                <a:gd name="connsiteX7" fmla="*/ 996306 w 1127308"/>
                <a:gd name="connsiteY7" fmla="*/ 839871 h 1134377"/>
                <a:gd name="connsiteX8" fmla="*/ 996306 w 1127308"/>
                <a:gd name="connsiteY8" fmla="*/ 842203 h 1134377"/>
                <a:gd name="connsiteX9" fmla="*/ 1037440 w 1127308"/>
                <a:gd name="connsiteY9" fmla="*/ 850540 h 1134377"/>
                <a:gd name="connsiteX10" fmla="*/ 1127308 w 1127308"/>
                <a:gd name="connsiteY10" fmla="*/ 986654 h 1134377"/>
                <a:gd name="connsiteX11" fmla="*/ 1037440 w 1127308"/>
                <a:gd name="connsiteY11" fmla="*/ 1122768 h 1134377"/>
                <a:gd name="connsiteX12" fmla="*/ 996306 w 1127308"/>
                <a:gd name="connsiteY12" fmla="*/ 1131106 h 1134377"/>
                <a:gd name="connsiteX13" fmla="*/ 996306 w 1127308"/>
                <a:gd name="connsiteY13" fmla="*/ 1132649 h 1134377"/>
                <a:gd name="connsiteX14" fmla="*/ 988692 w 1127308"/>
                <a:gd name="connsiteY14" fmla="*/ 1132649 h 1134377"/>
                <a:gd name="connsiteX15" fmla="*/ 980166 w 1127308"/>
                <a:gd name="connsiteY15" fmla="*/ 1134377 h 1134377"/>
                <a:gd name="connsiteX16" fmla="*/ 971641 w 1127308"/>
                <a:gd name="connsiteY16" fmla="*/ 1132649 h 1134377"/>
                <a:gd name="connsiteX17" fmla="*/ 1 w 1127308"/>
                <a:gd name="connsiteY17" fmla="*/ 1132649 h 1134377"/>
                <a:gd name="connsiteX18" fmla="*/ 1 w 1127308"/>
                <a:gd name="connsiteY18" fmla="*/ 147147 h 1134377"/>
                <a:gd name="connsiteX19" fmla="*/ 0 w 1127308"/>
                <a:gd name="connsiteY19" fmla="*/ 147142 h 1134377"/>
                <a:gd name="connsiteX20" fmla="*/ 1 w 1127308"/>
                <a:gd name="connsiteY20" fmla="*/ 147137 h 1134377"/>
                <a:gd name="connsiteX21" fmla="*/ 11563 w 1127308"/>
                <a:gd name="connsiteY21" fmla="*/ 89868 h 1134377"/>
                <a:gd name="connsiteX22" fmla="*/ 147142 w 1127308"/>
                <a:gd name="connsiteY22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984804 w 1127308"/>
                <a:gd name="connsiteY6" fmla="*/ 839871 h 1134377"/>
                <a:gd name="connsiteX7" fmla="*/ 996306 w 1127308"/>
                <a:gd name="connsiteY7" fmla="*/ 839871 h 1134377"/>
                <a:gd name="connsiteX8" fmla="*/ 1037440 w 1127308"/>
                <a:gd name="connsiteY8" fmla="*/ 850540 h 1134377"/>
                <a:gd name="connsiteX9" fmla="*/ 1127308 w 1127308"/>
                <a:gd name="connsiteY9" fmla="*/ 986654 h 1134377"/>
                <a:gd name="connsiteX10" fmla="*/ 1037440 w 1127308"/>
                <a:gd name="connsiteY10" fmla="*/ 1122768 h 1134377"/>
                <a:gd name="connsiteX11" fmla="*/ 996306 w 1127308"/>
                <a:gd name="connsiteY11" fmla="*/ 1131106 h 1134377"/>
                <a:gd name="connsiteX12" fmla="*/ 996306 w 1127308"/>
                <a:gd name="connsiteY12" fmla="*/ 1132649 h 1134377"/>
                <a:gd name="connsiteX13" fmla="*/ 988692 w 1127308"/>
                <a:gd name="connsiteY13" fmla="*/ 1132649 h 1134377"/>
                <a:gd name="connsiteX14" fmla="*/ 980166 w 1127308"/>
                <a:gd name="connsiteY14" fmla="*/ 1134377 h 1134377"/>
                <a:gd name="connsiteX15" fmla="*/ 971641 w 1127308"/>
                <a:gd name="connsiteY15" fmla="*/ 1132649 h 1134377"/>
                <a:gd name="connsiteX16" fmla="*/ 1 w 1127308"/>
                <a:gd name="connsiteY16" fmla="*/ 1132649 h 1134377"/>
                <a:gd name="connsiteX17" fmla="*/ 1 w 1127308"/>
                <a:gd name="connsiteY17" fmla="*/ 147147 h 1134377"/>
                <a:gd name="connsiteX18" fmla="*/ 0 w 1127308"/>
                <a:gd name="connsiteY18" fmla="*/ 147142 h 1134377"/>
                <a:gd name="connsiteX19" fmla="*/ 1 w 1127308"/>
                <a:gd name="connsiteY19" fmla="*/ 147137 h 1134377"/>
                <a:gd name="connsiteX20" fmla="*/ 11563 w 1127308"/>
                <a:gd name="connsiteY20" fmla="*/ 89868 h 1134377"/>
                <a:gd name="connsiteX21" fmla="*/ 147142 w 1127308"/>
                <a:gd name="connsiteY21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984804 w 1127308"/>
                <a:gd name="connsiteY6" fmla="*/ 839871 h 1134377"/>
                <a:gd name="connsiteX7" fmla="*/ 1037440 w 1127308"/>
                <a:gd name="connsiteY7" fmla="*/ 850540 h 1134377"/>
                <a:gd name="connsiteX8" fmla="*/ 1127308 w 1127308"/>
                <a:gd name="connsiteY8" fmla="*/ 986654 h 1134377"/>
                <a:gd name="connsiteX9" fmla="*/ 1037440 w 1127308"/>
                <a:gd name="connsiteY9" fmla="*/ 1122768 h 1134377"/>
                <a:gd name="connsiteX10" fmla="*/ 996306 w 1127308"/>
                <a:gd name="connsiteY10" fmla="*/ 1131106 h 1134377"/>
                <a:gd name="connsiteX11" fmla="*/ 996306 w 1127308"/>
                <a:gd name="connsiteY11" fmla="*/ 1132649 h 1134377"/>
                <a:gd name="connsiteX12" fmla="*/ 988692 w 1127308"/>
                <a:gd name="connsiteY12" fmla="*/ 1132649 h 1134377"/>
                <a:gd name="connsiteX13" fmla="*/ 980166 w 1127308"/>
                <a:gd name="connsiteY13" fmla="*/ 1134377 h 1134377"/>
                <a:gd name="connsiteX14" fmla="*/ 971641 w 1127308"/>
                <a:gd name="connsiteY14" fmla="*/ 1132649 h 1134377"/>
                <a:gd name="connsiteX15" fmla="*/ 1 w 1127308"/>
                <a:gd name="connsiteY15" fmla="*/ 1132649 h 1134377"/>
                <a:gd name="connsiteX16" fmla="*/ 1 w 1127308"/>
                <a:gd name="connsiteY16" fmla="*/ 147147 h 1134377"/>
                <a:gd name="connsiteX17" fmla="*/ 0 w 1127308"/>
                <a:gd name="connsiteY17" fmla="*/ 147142 h 1134377"/>
                <a:gd name="connsiteX18" fmla="*/ 1 w 1127308"/>
                <a:gd name="connsiteY18" fmla="*/ 147137 h 1134377"/>
                <a:gd name="connsiteX19" fmla="*/ 11563 w 1127308"/>
                <a:gd name="connsiteY19" fmla="*/ 89868 h 1134377"/>
                <a:gd name="connsiteX20" fmla="*/ 147142 w 1127308"/>
                <a:gd name="connsiteY20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1037440 w 1127308"/>
                <a:gd name="connsiteY6" fmla="*/ 850540 h 1134377"/>
                <a:gd name="connsiteX7" fmla="*/ 1127308 w 1127308"/>
                <a:gd name="connsiteY7" fmla="*/ 986654 h 1134377"/>
                <a:gd name="connsiteX8" fmla="*/ 1037440 w 1127308"/>
                <a:gd name="connsiteY8" fmla="*/ 1122768 h 1134377"/>
                <a:gd name="connsiteX9" fmla="*/ 996306 w 1127308"/>
                <a:gd name="connsiteY9" fmla="*/ 1131106 h 1134377"/>
                <a:gd name="connsiteX10" fmla="*/ 996306 w 1127308"/>
                <a:gd name="connsiteY10" fmla="*/ 1132649 h 1134377"/>
                <a:gd name="connsiteX11" fmla="*/ 988692 w 1127308"/>
                <a:gd name="connsiteY11" fmla="*/ 1132649 h 1134377"/>
                <a:gd name="connsiteX12" fmla="*/ 980166 w 1127308"/>
                <a:gd name="connsiteY12" fmla="*/ 1134377 h 1134377"/>
                <a:gd name="connsiteX13" fmla="*/ 971641 w 1127308"/>
                <a:gd name="connsiteY13" fmla="*/ 1132649 h 1134377"/>
                <a:gd name="connsiteX14" fmla="*/ 1 w 1127308"/>
                <a:gd name="connsiteY14" fmla="*/ 1132649 h 1134377"/>
                <a:gd name="connsiteX15" fmla="*/ 1 w 1127308"/>
                <a:gd name="connsiteY15" fmla="*/ 147147 h 1134377"/>
                <a:gd name="connsiteX16" fmla="*/ 0 w 1127308"/>
                <a:gd name="connsiteY16" fmla="*/ 147142 h 1134377"/>
                <a:gd name="connsiteX17" fmla="*/ 1 w 1127308"/>
                <a:gd name="connsiteY17" fmla="*/ 147137 h 1134377"/>
                <a:gd name="connsiteX18" fmla="*/ 11563 w 1127308"/>
                <a:gd name="connsiteY18" fmla="*/ 89868 h 1134377"/>
                <a:gd name="connsiteX19" fmla="*/ 147142 w 1127308"/>
                <a:gd name="connsiteY19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96306 w 1127308"/>
                <a:gd name="connsiteY9" fmla="*/ 1132649 h 1134377"/>
                <a:gd name="connsiteX10" fmla="*/ 988692 w 1127308"/>
                <a:gd name="connsiteY10" fmla="*/ 1132649 h 1134377"/>
                <a:gd name="connsiteX11" fmla="*/ 980166 w 1127308"/>
                <a:gd name="connsiteY11" fmla="*/ 1134377 h 1134377"/>
                <a:gd name="connsiteX12" fmla="*/ 971641 w 1127308"/>
                <a:gd name="connsiteY12" fmla="*/ 1132649 h 1134377"/>
                <a:gd name="connsiteX13" fmla="*/ 1 w 1127308"/>
                <a:gd name="connsiteY13" fmla="*/ 1132649 h 1134377"/>
                <a:gd name="connsiteX14" fmla="*/ 1 w 1127308"/>
                <a:gd name="connsiteY14" fmla="*/ 147147 h 1134377"/>
                <a:gd name="connsiteX15" fmla="*/ 0 w 1127308"/>
                <a:gd name="connsiteY15" fmla="*/ 147142 h 1134377"/>
                <a:gd name="connsiteX16" fmla="*/ 1 w 1127308"/>
                <a:gd name="connsiteY16" fmla="*/ 147137 h 1134377"/>
                <a:gd name="connsiteX17" fmla="*/ 11563 w 1127308"/>
                <a:gd name="connsiteY17" fmla="*/ 89868 h 1134377"/>
                <a:gd name="connsiteX18" fmla="*/ 147142 w 1127308"/>
                <a:gd name="connsiteY18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96306 w 1127308"/>
                <a:gd name="connsiteY9" fmla="*/ 1132649 h 1134377"/>
                <a:gd name="connsiteX10" fmla="*/ 980166 w 1127308"/>
                <a:gd name="connsiteY10" fmla="*/ 1134377 h 1134377"/>
                <a:gd name="connsiteX11" fmla="*/ 971641 w 1127308"/>
                <a:gd name="connsiteY11" fmla="*/ 1132649 h 1134377"/>
                <a:gd name="connsiteX12" fmla="*/ 1 w 1127308"/>
                <a:gd name="connsiteY12" fmla="*/ 1132649 h 1134377"/>
                <a:gd name="connsiteX13" fmla="*/ 1 w 1127308"/>
                <a:gd name="connsiteY13" fmla="*/ 147147 h 1134377"/>
                <a:gd name="connsiteX14" fmla="*/ 0 w 1127308"/>
                <a:gd name="connsiteY14" fmla="*/ 147142 h 1134377"/>
                <a:gd name="connsiteX15" fmla="*/ 1 w 1127308"/>
                <a:gd name="connsiteY15" fmla="*/ 147137 h 1134377"/>
                <a:gd name="connsiteX16" fmla="*/ 11563 w 1127308"/>
                <a:gd name="connsiteY16" fmla="*/ 89868 h 1134377"/>
                <a:gd name="connsiteX17" fmla="*/ 147142 w 1127308"/>
                <a:gd name="connsiteY17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96306 w 1127308"/>
                <a:gd name="connsiteY9" fmla="*/ 1132649 h 1134377"/>
                <a:gd name="connsiteX10" fmla="*/ 980166 w 1127308"/>
                <a:gd name="connsiteY10" fmla="*/ 1134377 h 1134377"/>
                <a:gd name="connsiteX11" fmla="*/ 1 w 1127308"/>
                <a:gd name="connsiteY11" fmla="*/ 1132649 h 1134377"/>
                <a:gd name="connsiteX12" fmla="*/ 1 w 1127308"/>
                <a:gd name="connsiteY12" fmla="*/ 147147 h 1134377"/>
                <a:gd name="connsiteX13" fmla="*/ 0 w 1127308"/>
                <a:gd name="connsiteY13" fmla="*/ 147142 h 1134377"/>
                <a:gd name="connsiteX14" fmla="*/ 1 w 1127308"/>
                <a:gd name="connsiteY14" fmla="*/ 147137 h 1134377"/>
                <a:gd name="connsiteX15" fmla="*/ 11563 w 1127308"/>
                <a:gd name="connsiteY15" fmla="*/ 89868 h 1134377"/>
                <a:gd name="connsiteX16" fmla="*/ 147142 w 1127308"/>
                <a:gd name="connsiteY16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80166 w 1127308"/>
                <a:gd name="connsiteY9" fmla="*/ 1134377 h 1134377"/>
                <a:gd name="connsiteX10" fmla="*/ 1 w 1127308"/>
                <a:gd name="connsiteY10" fmla="*/ 1132649 h 1134377"/>
                <a:gd name="connsiteX11" fmla="*/ 1 w 1127308"/>
                <a:gd name="connsiteY11" fmla="*/ 147147 h 1134377"/>
                <a:gd name="connsiteX12" fmla="*/ 0 w 1127308"/>
                <a:gd name="connsiteY12" fmla="*/ 147142 h 1134377"/>
                <a:gd name="connsiteX13" fmla="*/ 1 w 1127308"/>
                <a:gd name="connsiteY13" fmla="*/ 147137 h 1134377"/>
                <a:gd name="connsiteX14" fmla="*/ 11563 w 1127308"/>
                <a:gd name="connsiteY14" fmla="*/ 89868 h 1134377"/>
                <a:gd name="connsiteX15" fmla="*/ 147142 w 1127308"/>
                <a:gd name="connsiteY15" fmla="*/ 0 h 1134377"/>
                <a:gd name="connsiteX0" fmla="*/ 147142 w 1127308"/>
                <a:gd name="connsiteY0" fmla="*/ 0 h 1132649"/>
                <a:gd name="connsiteX1" fmla="*/ 282721 w 1127308"/>
                <a:gd name="connsiteY1" fmla="*/ 89868 h 1132649"/>
                <a:gd name="connsiteX2" fmla="*/ 292104 w 1127308"/>
                <a:gd name="connsiteY2" fmla="*/ 136344 h 1132649"/>
                <a:gd name="connsiteX3" fmla="*/ 294249 w 1127308"/>
                <a:gd name="connsiteY3" fmla="*/ 839871 h 1132649"/>
                <a:gd name="connsiteX4" fmla="*/ 975529 w 1127308"/>
                <a:gd name="connsiteY4" fmla="*/ 839871 h 1132649"/>
                <a:gd name="connsiteX5" fmla="*/ 1037440 w 1127308"/>
                <a:gd name="connsiteY5" fmla="*/ 850540 h 1132649"/>
                <a:gd name="connsiteX6" fmla="*/ 1127308 w 1127308"/>
                <a:gd name="connsiteY6" fmla="*/ 986654 h 1132649"/>
                <a:gd name="connsiteX7" fmla="*/ 1037440 w 1127308"/>
                <a:gd name="connsiteY7" fmla="*/ 1122768 h 1132649"/>
                <a:gd name="connsiteX8" fmla="*/ 996306 w 1127308"/>
                <a:gd name="connsiteY8" fmla="*/ 1131106 h 1132649"/>
                <a:gd name="connsiteX9" fmla="*/ 1 w 1127308"/>
                <a:gd name="connsiteY9" fmla="*/ 1132649 h 1132649"/>
                <a:gd name="connsiteX10" fmla="*/ 1 w 1127308"/>
                <a:gd name="connsiteY10" fmla="*/ 147147 h 1132649"/>
                <a:gd name="connsiteX11" fmla="*/ 0 w 1127308"/>
                <a:gd name="connsiteY11" fmla="*/ 147142 h 1132649"/>
                <a:gd name="connsiteX12" fmla="*/ 1 w 1127308"/>
                <a:gd name="connsiteY12" fmla="*/ 147137 h 1132649"/>
                <a:gd name="connsiteX13" fmla="*/ 11563 w 1127308"/>
                <a:gd name="connsiteY13" fmla="*/ 89868 h 1132649"/>
                <a:gd name="connsiteX14" fmla="*/ 147142 w 1127308"/>
                <a:gd name="connsiteY14" fmla="*/ 0 h 113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27308" h="1132649">
                  <a:moveTo>
                    <a:pt x="147142" y="0"/>
                  </a:moveTo>
                  <a:cubicBezTo>
                    <a:pt x="208090" y="0"/>
                    <a:pt x="260384" y="37057"/>
                    <a:pt x="282721" y="89868"/>
                  </a:cubicBezTo>
                  <a:lnTo>
                    <a:pt x="292104" y="136344"/>
                  </a:lnTo>
                  <a:lnTo>
                    <a:pt x="294249" y="839871"/>
                  </a:lnTo>
                  <a:lnTo>
                    <a:pt x="975529" y="839871"/>
                  </a:lnTo>
                  <a:lnTo>
                    <a:pt x="1037440" y="850540"/>
                  </a:lnTo>
                  <a:cubicBezTo>
                    <a:pt x="1090252" y="872966"/>
                    <a:pt x="1127308" y="925465"/>
                    <a:pt x="1127308" y="986654"/>
                  </a:cubicBezTo>
                  <a:cubicBezTo>
                    <a:pt x="1127308" y="1047843"/>
                    <a:pt x="1090252" y="1100343"/>
                    <a:pt x="1037440" y="1122768"/>
                  </a:cubicBezTo>
                  <a:lnTo>
                    <a:pt x="996306" y="1131106"/>
                  </a:lnTo>
                  <a:lnTo>
                    <a:pt x="1" y="1132649"/>
                  </a:lnTo>
                  <a:lnTo>
                    <a:pt x="1" y="147147"/>
                  </a:lnTo>
                  <a:cubicBezTo>
                    <a:pt x="1" y="147145"/>
                    <a:pt x="0" y="147144"/>
                    <a:pt x="0" y="147142"/>
                  </a:cubicBezTo>
                  <a:cubicBezTo>
                    <a:pt x="0" y="147140"/>
                    <a:pt x="1" y="147139"/>
                    <a:pt x="1" y="147137"/>
                  </a:cubicBezTo>
                  <a:lnTo>
                    <a:pt x="11563" y="89868"/>
                  </a:lnTo>
                  <a:cubicBezTo>
                    <a:pt x="33901" y="37057"/>
                    <a:pt x="86194" y="0"/>
                    <a:pt x="147142" y="0"/>
                  </a:cubicBezTo>
                  <a:close/>
                </a:path>
              </a:pathLst>
            </a:custGeom>
            <a:solidFill>
              <a:srgbClr val="E19C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3" name="组合 122"/>
            <p:cNvGrpSpPr/>
            <p:nvPr/>
          </p:nvGrpSpPr>
          <p:grpSpPr>
            <a:xfrm>
              <a:off x="3002435" y="1525254"/>
              <a:ext cx="670918" cy="576735"/>
              <a:chOff x="792163" y="3067051"/>
              <a:chExt cx="1006476" cy="865187"/>
            </a:xfrm>
            <a:solidFill>
              <a:srgbClr val="F29301"/>
            </a:solidFill>
          </p:grpSpPr>
          <p:sp>
            <p:nvSpPr>
              <p:cNvPr id="75" name="Freeform 5"/>
              <p:cNvSpPr>
                <a:spLocks noEditPoints="1"/>
              </p:cNvSpPr>
              <p:nvPr/>
            </p:nvSpPr>
            <p:spPr bwMode="auto">
              <a:xfrm>
                <a:off x="1130301" y="3067051"/>
                <a:ext cx="668338" cy="860425"/>
              </a:xfrm>
              <a:custGeom>
                <a:avLst/>
                <a:gdLst>
                  <a:gd name="T0" fmla="*/ 159 w 178"/>
                  <a:gd name="T1" fmla="*/ 227 h 227"/>
                  <a:gd name="T2" fmla="*/ 19 w 178"/>
                  <a:gd name="T3" fmla="*/ 227 h 227"/>
                  <a:gd name="T4" fmla="*/ 3 w 178"/>
                  <a:gd name="T5" fmla="*/ 219 h 227"/>
                  <a:gd name="T6" fmla="*/ 2 w 178"/>
                  <a:gd name="T7" fmla="*/ 201 h 227"/>
                  <a:gd name="T8" fmla="*/ 56 w 178"/>
                  <a:gd name="T9" fmla="*/ 76 h 227"/>
                  <a:gd name="T10" fmla="*/ 56 w 178"/>
                  <a:gd name="T11" fmla="*/ 34 h 227"/>
                  <a:gd name="T12" fmla="*/ 53 w 178"/>
                  <a:gd name="T13" fmla="*/ 34 h 227"/>
                  <a:gd name="T14" fmla="*/ 36 w 178"/>
                  <a:gd name="T15" fmla="*/ 17 h 227"/>
                  <a:gd name="T16" fmla="*/ 53 w 178"/>
                  <a:gd name="T17" fmla="*/ 0 h 227"/>
                  <a:gd name="T18" fmla="*/ 126 w 178"/>
                  <a:gd name="T19" fmla="*/ 0 h 227"/>
                  <a:gd name="T20" fmla="*/ 142 w 178"/>
                  <a:gd name="T21" fmla="*/ 17 h 227"/>
                  <a:gd name="T22" fmla="*/ 126 w 178"/>
                  <a:gd name="T23" fmla="*/ 34 h 227"/>
                  <a:gd name="T24" fmla="*/ 123 w 178"/>
                  <a:gd name="T25" fmla="*/ 34 h 227"/>
                  <a:gd name="T26" fmla="*/ 123 w 178"/>
                  <a:gd name="T27" fmla="*/ 76 h 227"/>
                  <a:gd name="T28" fmla="*/ 175 w 178"/>
                  <a:gd name="T29" fmla="*/ 201 h 227"/>
                  <a:gd name="T30" fmla="*/ 175 w 178"/>
                  <a:gd name="T31" fmla="*/ 220 h 227"/>
                  <a:gd name="T32" fmla="*/ 159 w 178"/>
                  <a:gd name="T33" fmla="*/ 227 h 227"/>
                  <a:gd name="T34" fmla="*/ 53 w 178"/>
                  <a:gd name="T35" fmla="*/ 9 h 227"/>
                  <a:gd name="T36" fmla="*/ 45 w 178"/>
                  <a:gd name="T37" fmla="*/ 17 h 227"/>
                  <a:gd name="T38" fmla="*/ 53 w 178"/>
                  <a:gd name="T39" fmla="*/ 25 h 227"/>
                  <a:gd name="T40" fmla="*/ 64 w 178"/>
                  <a:gd name="T41" fmla="*/ 25 h 227"/>
                  <a:gd name="T42" fmla="*/ 64 w 178"/>
                  <a:gd name="T43" fmla="*/ 78 h 227"/>
                  <a:gd name="T44" fmla="*/ 10 w 178"/>
                  <a:gd name="T45" fmla="*/ 204 h 227"/>
                  <a:gd name="T46" fmla="*/ 10 w 178"/>
                  <a:gd name="T47" fmla="*/ 215 h 227"/>
                  <a:gd name="T48" fmla="*/ 19 w 178"/>
                  <a:gd name="T49" fmla="*/ 219 h 227"/>
                  <a:gd name="T50" fmla="*/ 159 w 178"/>
                  <a:gd name="T51" fmla="*/ 219 h 227"/>
                  <a:gd name="T52" fmla="*/ 168 w 178"/>
                  <a:gd name="T53" fmla="*/ 215 h 227"/>
                  <a:gd name="T54" fmla="*/ 168 w 178"/>
                  <a:gd name="T55" fmla="*/ 204 h 227"/>
                  <a:gd name="T56" fmla="*/ 115 w 178"/>
                  <a:gd name="T57" fmla="*/ 78 h 227"/>
                  <a:gd name="T58" fmla="*/ 115 w 178"/>
                  <a:gd name="T59" fmla="*/ 25 h 227"/>
                  <a:gd name="T60" fmla="*/ 126 w 178"/>
                  <a:gd name="T61" fmla="*/ 25 h 227"/>
                  <a:gd name="T62" fmla="*/ 134 w 178"/>
                  <a:gd name="T63" fmla="*/ 17 h 227"/>
                  <a:gd name="T64" fmla="*/ 126 w 178"/>
                  <a:gd name="T65" fmla="*/ 9 h 227"/>
                  <a:gd name="T66" fmla="*/ 53 w 178"/>
                  <a:gd name="T67" fmla="*/ 9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8" h="227">
                    <a:moveTo>
                      <a:pt x="159" y="227"/>
                    </a:moveTo>
                    <a:cubicBezTo>
                      <a:pt x="19" y="227"/>
                      <a:pt x="19" y="227"/>
                      <a:pt x="19" y="227"/>
                    </a:cubicBezTo>
                    <a:cubicBezTo>
                      <a:pt x="12" y="227"/>
                      <a:pt x="6" y="224"/>
                      <a:pt x="3" y="219"/>
                    </a:cubicBezTo>
                    <a:cubicBezTo>
                      <a:pt x="0" y="214"/>
                      <a:pt x="0" y="208"/>
                      <a:pt x="2" y="201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3" y="34"/>
                      <a:pt x="53" y="34"/>
                      <a:pt x="53" y="34"/>
                    </a:cubicBezTo>
                    <a:cubicBezTo>
                      <a:pt x="44" y="34"/>
                      <a:pt x="36" y="26"/>
                      <a:pt x="36" y="17"/>
                    </a:cubicBezTo>
                    <a:cubicBezTo>
                      <a:pt x="36" y="8"/>
                      <a:pt x="44" y="0"/>
                      <a:pt x="53" y="0"/>
                    </a:cubicBezTo>
                    <a:cubicBezTo>
                      <a:pt x="126" y="0"/>
                      <a:pt x="126" y="0"/>
                      <a:pt x="126" y="0"/>
                    </a:cubicBezTo>
                    <a:cubicBezTo>
                      <a:pt x="135" y="0"/>
                      <a:pt x="142" y="8"/>
                      <a:pt x="142" y="17"/>
                    </a:cubicBezTo>
                    <a:cubicBezTo>
                      <a:pt x="142" y="26"/>
                      <a:pt x="135" y="34"/>
                      <a:pt x="126" y="34"/>
                    </a:cubicBezTo>
                    <a:cubicBezTo>
                      <a:pt x="123" y="34"/>
                      <a:pt x="123" y="34"/>
                      <a:pt x="123" y="34"/>
                    </a:cubicBezTo>
                    <a:cubicBezTo>
                      <a:pt x="123" y="76"/>
                      <a:pt x="123" y="76"/>
                      <a:pt x="123" y="76"/>
                    </a:cubicBezTo>
                    <a:cubicBezTo>
                      <a:pt x="175" y="201"/>
                      <a:pt x="175" y="201"/>
                      <a:pt x="175" y="201"/>
                    </a:cubicBezTo>
                    <a:cubicBezTo>
                      <a:pt x="178" y="208"/>
                      <a:pt x="178" y="215"/>
                      <a:pt x="175" y="220"/>
                    </a:cubicBezTo>
                    <a:cubicBezTo>
                      <a:pt x="171" y="224"/>
                      <a:pt x="166" y="227"/>
                      <a:pt x="159" y="227"/>
                    </a:cubicBezTo>
                    <a:close/>
                    <a:moveTo>
                      <a:pt x="53" y="9"/>
                    </a:moveTo>
                    <a:cubicBezTo>
                      <a:pt x="48" y="9"/>
                      <a:pt x="45" y="12"/>
                      <a:pt x="45" y="17"/>
                    </a:cubicBezTo>
                    <a:cubicBezTo>
                      <a:pt x="45" y="21"/>
                      <a:pt x="48" y="25"/>
                      <a:pt x="53" y="25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10" y="204"/>
                      <a:pt x="10" y="204"/>
                      <a:pt x="10" y="204"/>
                    </a:cubicBezTo>
                    <a:cubicBezTo>
                      <a:pt x="8" y="208"/>
                      <a:pt x="8" y="212"/>
                      <a:pt x="10" y="215"/>
                    </a:cubicBezTo>
                    <a:cubicBezTo>
                      <a:pt x="12" y="217"/>
                      <a:pt x="15" y="219"/>
                      <a:pt x="19" y="219"/>
                    </a:cubicBezTo>
                    <a:cubicBezTo>
                      <a:pt x="159" y="219"/>
                      <a:pt x="159" y="219"/>
                      <a:pt x="159" y="219"/>
                    </a:cubicBezTo>
                    <a:cubicBezTo>
                      <a:pt x="162" y="219"/>
                      <a:pt x="166" y="218"/>
                      <a:pt x="168" y="215"/>
                    </a:cubicBezTo>
                    <a:cubicBezTo>
                      <a:pt x="169" y="212"/>
                      <a:pt x="169" y="208"/>
                      <a:pt x="168" y="204"/>
                    </a:cubicBezTo>
                    <a:cubicBezTo>
                      <a:pt x="115" y="78"/>
                      <a:pt x="115" y="78"/>
                      <a:pt x="115" y="78"/>
                    </a:cubicBezTo>
                    <a:cubicBezTo>
                      <a:pt x="115" y="25"/>
                      <a:pt x="115" y="25"/>
                      <a:pt x="115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30" y="25"/>
                      <a:pt x="134" y="22"/>
                      <a:pt x="134" y="17"/>
                    </a:cubicBezTo>
                    <a:cubicBezTo>
                      <a:pt x="134" y="13"/>
                      <a:pt x="130" y="9"/>
                      <a:pt x="126" y="9"/>
                    </a:cubicBezTo>
                    <a:lnTo>
                      <a:pt x="5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6"/>
              <p:cNvSpPr>
                <a:spLocks/>
              </p:cNvSpPr>
              <p:nvPr/>
            </p:nvSpPr>
            <p:spPr bwMode="auto">
              <a:xfrm>
                <a:off x="1160463" y="3498851"/>
                <a:ext cx="604838" cy="398463"/>
              </a:xfrm>
              <a:custGeom>
                <a:avLst/>
                <a:gdLst>
                  <a:gd name="T0" fmla="*/ 2 w 161"/>
                  <a:gd name="T1" fmla="*/ 101 h 105"/>
                  <a:gd name="T2" fmla="*/ 11 w 161"/>
                  <a:gd name="T3" fmla="*/ 105 h 105"/>
                  <a:gd name="T4" fmla="*/ 151 w 161"/>
                  <a:gd name="T5" fmla="*/ 105 h 105"/>
                  <a:gd name="T6" fmla="*/ 160 w 161"/>
                  <a:gd name="T7" fmla="*/ 101 h 105"/>
                  <a:gd name="T8" fmla="*/ 160 w 161"/>
                  <a:gd name="T9" fmla="*/ 90 h 105"/>
                  <a:gd name="T10" fmla="*/ 122 w 161"/>
                  <a:gd name="T11" fmla="*/ 0 h 105"/>
                  <a:gd name="T12" fmla="*/ 41 w 161"/>
                  <a:gd name="T13" fmla="*/ 0 h 105"/>
                  <a:gd name="T14" fmla="*/ 2 w 161"/>
                  <a:gd name="T15" fmla="*/ 90 h 105"/>
                  <a:gd name="T16" fmla="*/ 2 w 161"/>
                  <a:gd name="T17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1" h="105">
                    <a:moveTo>
                      <a:pt x="2" y="101"/>
                    </a:moveTo>
                    <a:cubicBezTo>
                      <a:pt x="4" y="103"/>
                      <a:pt x="7" y="105"/>
                      <a:pt x="11" y="105"/>
                    </a:cubicBezTo>
                    <a:cubicBezTo>
                      <a:pt x="151" y="105"/>
                      <a:pt x="151" y="105"/>
                      <a:pt x="151" y="105"/>
                    </a:cubicBezTo>
                    <a:cubicBezTo>
                      <a:pt x="154" y="105"/>
                      <a:pt x="158" y="104"/>
                      <a:pt x="160" y="101"/>
                    </a:cubicBezTo>
                    <a:cubicBezTo>
                      <a:pt x="161" y="98"/>
                      <a:pt x="161" y="94"/>
                      <a:pt x="160" y="90"/>
                    </a:cubicBezTo>
                    <a:cubicBezTo>
                      <a:pt x="122" y="0"/>
                      <a:pt x="122" y="0"/>
                      <a:pt x="122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2" y="90"/>
                      <a:pt x="2" y="90"/>
                      <a:pt x="2" y="90"/>
                    </a:cubicBezTo>
                    <a:cubicBezTo>
                      <a:pt x="0" y="94"/>
                      <a:pt x="0" y="98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7"/>
              <p:cNvSpPr>
                <a:spLocks noEditPoints="1"/>
              </p:cNvSpPr>
              <p:nvPr/>
            </p:nvSpPr>
            <p:spPr bwMode="auto">
              <a:xfrm>
                <a:off x="792163" y="3074988"/>
                <a:ext cx="376238" cy="857250"/>
              </a:xfrm>
              <a:custGeom>
                <a:avLst/>
                <a:gdLst>
                  <a:gd name="T0" fmla="*/ 50 w 100"/>
                  <a:gd name="T1" fmla="*/ 226 h 226"/>
                  <a:gd name="T2" fmla="*/ 16 w 100"/>
                  <a:gd name="T3" fmla="*/ 192 h 226"/>
                  <a:gd name="T4" fmla="*/ 16 w 100"/>
                  <a:gd name="T5" fmla="*/ 25 h 226"/>
                  <a:gd name="T6" fmla="*/ 13 w 100"/>
                  <a:gd name="T7" fmla="*/ 25 h 226"/>
                  <a:gd name="T8" fmla="*/ 0 w 100"/>
                  <a:gd name="T9" fmla="*/ 12 h 226"/>
                  <a:gd name="T10" fmla="*/ 13 w 100"/>
                  <a:gd name="T11" fmla="*/ 0 h 226"/>
                  <a:gd name="T12" fmla="*/ 88 w 100"/>
                  <a:gd name="T13" fmla="*/ 0 h 226"/>
                  <a:gd name="T14" fmla="*/ 100 w 100"/>
                  <a:gd name="T15" fmla="*/ 13 h 226"/>
                  <a:gd name="T16" fmla="*/ 88 w 100"/>
                  <a:gd name="T17" fmla="*/ 25 h 226"/>
                  <a:gd name="T18" fmla="*/ 83 w 100"/>
                  <a:gd name="T19" fmla="*/ 25 h 226"/>
                  <a:gd name="T20" fmla="*/ 83 w 100"/>
                  <a:gd name="T21" fmla="*/ 192 h 226"/>
                  <a:gd name="T22" fmla="*/ 50 w 100"/>
                  <a:gd name="T23" fmla="*/ 226 h 226"/>
                  <a:gd name="T24" fmla="*/ 13 w 100"/>
                  <a:gd name="T25" fmla="*/ 8 h 226"/>
                  <a:gd name="T26" fmla="*/ 8 w 100"/>
                  <a:gd name="T27" fmla="*/ 12 h 226"/>
                  <a:gd name="T28" fmla="*/ 13 w 100"/>
                  <a:gd name="T29" fmla="*/ 17 h 226"/>
                  <a:gd name="T30" fmla="*/ 25 w 100"/>
                  <a:gd name="T31" fmla="*/ 17 h 226"/>
                  <a:gd name="T32" fmla="*/ 25 w 100"/>
                  <a:gd name="T33" fmla="*/ 192 h 226"/>
                  <a:gd name="T34" fmla="*/ 50 w 100"/>
                  <a:gd name="T35" fmla="*/ 218 h 226"/>
                  <a:gd name="T36" fmla="*/ 75 w 100"/>
                  <a:gd name="T37" fmla="*/ 192 h 226"/>
                  <a:gd name="T38" fmla="*/ 75 w 100"/>
                  <a:gd name="T39" fmla="*/ 17 h 226"/>
                  <a:gd name="T40" fmla="*/ 88 w 100"/>
                  <a:gd name="T41" fmla="*/ 17 h 226"/>
                  <a:gd name="T42" fmla="*/ 93 w 100"/>
                  <a:gd name="T43" fmla="*/ 13 h 226"/>
                  <a:gd name="T44" fmla="*/ 88 w 100"/>
                  <a:gd name="T45" fmla="*/ 8 h 226"/>
                  <a:gd name="T46" fmla="*/ 13 w 100"/>
                  <a:gd name="T47" fmla="*/ 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0" h="226">
                    <a:moveTo>
                      <a:pt x="50" y="226"/>
                    </a:moveTo>
                    <a:cubicBezTo>
                      <a:pt x="31" y="226"/>
                      <a:pt x="16" y="211"/>
                      <a:pt x="16" y="192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6" y="25"/>
                      <a:pt x="0" y="19"/>
                      <a:pt x="0" y="12"/>
                    </a:cubicBezTo>
                    <a:cubicBezTo>
                      <a:pt x="0" y="6"/>
                      <a:pt x="6" y="0"/>
                      <a:pt x="13" y="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95" y="0"/>
                      <a:pt x="100" y="6"/>
                      <a:pt x="100" y="13"/>
                    </a:cubicBezTo>
                    <a:cubicBezTo>
                      <a:pt x="100" y="20"/>
                      <a:pt x="95" y="25"/>
                      <a:pt x="88" y="25"/>
                    </a:cubicBezTo>
                    <a:cubicBezTo>
                      <a:pt x="83" y="25"/>
                      <a:pt x="83" y="25"/>
                      <a:pt x="83" y="25"/>
                    </a:cubicBezTo>
                    <a:cubicBezTo>
                      <a:pt x="83" y="192"/>
                      <a:pt x="83" y="192"/>
                      <a:pt x="83" y="192"/>
                    </a:cubicBezTo>
                    <a:cubicBezTo>
                      <a:pt x="83" y="211"/>
                      <a:pt x="68" y="226"/>
                      <a:pt x="50" y="226"/>
                    </a:cubicBezTo>
                    <a:close/>
                    <a:moveTo>
                      <a:pt x="13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5"/>
                      <a:pt x="10" y="17"/>
                      <a:pt x="13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92"/>
                      <a:pt x="25" y="192"/>
                      <a:pt x="25" y="192"/>
                    </a:cubicBezTo>
                    <a:cubicBezTo>
                      <a:pt x="25" y="207"/>
                      <a:pt x="36" y="218"/>
                      <a:pt x="50" y="218"/>
                    </a:cubicBezTo>
                    <a:cubicBezTo>
                      <a:pt x="64" y="218"/>
                      <a:pt x="75" y="207"/>
                      <a:pt x="75" y="192"/>
                    </a:cubicBezTo>
                    <a:cubicBezTo>
                      <a:pt x="75" y="17"/>
                      <a:pt x="75" y="17"/>
                      <a:pt x="75" y="17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1" y="17"/>
                      <a:pt x="93" y="16"/>
                      <a:pt x="93" y="13"/>
                    </a:cubicBezTo>
                    <a:cubicBezTo>
                      <a:pt x="93" y="10"/>
                      <a:pt x="91" y="8"/>
                      <a:pt x="88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8"/>
              <p:cNvSpPr>
                <a:spLocks/>
              </p:cNvSpPr>
              <p:nvPr/>
            </p:nvSpPr>
            <p:spPr bwMode="auto">
              <a:xfrm>
                <a:off x="879476" y="3321051"/>
                <a:ext cx="206375" cy="581025"/>
              </a:xfrm>
              <a:custGeom>
                <a:avLst/>
                <a:gdLst>
                  <a:gd name="T0" fmla="*/ 28 w 55"/>
                  <a:gd name="T1" fmla="*/ 153 h 153"/>
                  <a:gd name="T2" fmla="*/ 55 w 55"/>
                  <a:gd name="T3" fmla="*/ 127 h 153"/>
                  <a:gd name="T4" fmla="*/ 55 w 55"/>
                  <a:gd name="T5" fmla="*/ 0 h 153"/>
                  <a:gd name="T6" fmla="*/ 0 w 55"/>
                  <a:gd name="T7" fmla="*/ 0 h 153"/>
                  <a:gd name="T8" fmla="*/ 0 w 55"/>
                  <a:gd name="T9" fmla="*/ 127 h 153"/>
                  <a:gd name="T10" fmla="*/ 28 w 55"/>
                  <a:gd name="T11" fmla="*/ 153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5" h="153">
                    <a:moveTo>
                      <a:pt x="28" y="153"/>
                    </a:moveTo>
                    <a:cubicBezTo>
                      <a:pt x="43" y="153"/>
                      <a:pt x="55" y="142"/>
                      <a:pt x="55" y="127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42"/>
                      <a:pt x="12" y="153"/>
                      <a:pt x="28" y="1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>
            <a:off x="2644363" y="3036673"/>
            <a:ext cx="1494750" cy="1266738"/>
            <a:chOff x="2644363" y="3036673"/>
            <a:chExt cx="1494750" cy="1266738"/>
          </a:xfrm>
          <a:effectLst>
            <a:outerShdw blurRad="215900" dist="38100" dir="2700000" algn="tl" rotWithShape="0">
              <a:prstClr val="black">
                <a:alpha val="10000"/>
              </a:prstClr>
            </a:outerShdw>
          </a:effectLst>
        </p:grpSpPr>
        <p:grpSp>
          <p:nvGrpSpPr>
            <p:cNvPr id="66" name="组合 65"/>
            <p:cNvGrpSpPr/>
            <p:nvPr/>
          </p:nvGrpSpPr>
          <p:grpSpPr>
            <a:xfrm>
              <a:off x="2644363" y="3036673"/>
              <a:ext cx="1494750" cy="1266738"/>
              <a:chOff x="2939117" y="872045"/>
              <a:chExt cx="2145438" cy="1818168"/>
            </a:xfrm>
            <a:solidFill>
              <a:srgbClr val="8D74A4"/>
            </a:solidFill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70" name="六边形 69"/>
              <p:cNvSpPr/>
              <p:nvPr/>
            </p:nvSpPr>
            <p:spPr>
              <a:xfrm>
                <a:off x="2939117" y="872045"/>
                <a:ext cx="2145438" cy="1818168"/>
              </a:xfrm>
              <a:prstGeom prst="hexagon">
                <a:avLst>
                  <a:gd name="adj" fmla="val 28992"/>
                  <a:gd name="vf" fmla="val 11547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六边形 70"/>
              <p:cNvSpPr/>
              <p:nvPr/>
            </p:nvSpPr>
            <p:spPr>
              <a:xfrm>
                <a:off x="2956427" y="884658"/>
                <a:ext cx="2115670" cy="1792941"/>
              </a:xfrm>
              <a:prstGeom prst="hexagon">
                <a:avLst>
                  <a:gd name="adj" fmla="val 28992"/>
                  <a:gd name="vf" fmla="val 11547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5" name="组合 154"/>
            <p:cNvGrpSpPr/>
            <p:nvPr/>
          </p:nvGrpSpPr>
          <p:grpSpPr>
            <a:xfrm>
              <a:off x="2718551" y="3099544"/>
              <a:ext cx="1346374" cy="1140996"/>
              <a:chOff x="2939117" y="872045"/>
              <a:chExt cx="2145438" cy="1818168"/>
            </a:xfrm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159" name="六边形 158"/>
              <p:cNvSpPr/>
              <p:nvPr/>
            </p:nvSpPr>
            <p:spPr>
              <a:xfrm>
                <a:off x="2939117" y="872045"/>
                <a:ext cx="2145438" cy="1818168"/>
              </a:xfrm>
              <a:prstGeom prst="hexagon">
                <a:avLst>
                  <a:gd name="adj" fmla="val 28992"/>
                  <a:gd name="vf" fmla="val 11547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六边形 159"/>
              <p:cNvSpPr/>
              <p:nvPr/>
            </p:nvSpPr>
            <p:spPr>
              <a:xfrm>
                <a:off x="2956427" y="884658"/>
                <a:ext cx="2115670" cy="1792941"/>
              </a:xfrm>
              <a:prstGeom prst="hexagon">
                <a:avLst>
                  <a:gd name="adj" fmla="val 28992"/>
                  <a:gd name="vf" fmla="val 115470"/>
                </a:avLst>
              </a:prstGeom>
              <a:gradFill flip="none" rotWithShape="1">
                <a:gsLst>
                  <a:gs pos="75000">
                    <a:srgbClr val="F5F5F5"/>
                  </a:gs>
                  <a:gs pos="25000">
                    <a:srgbClr val="E7E7E9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3" name="任意多边形 162"/>
            <p:cNvSpPr/>
            <p:nvPr/>
          </p:nvSpPr>
          <p:spPr>
            <a:xfrm rot="18984043" flipH="1">
              <a:off x="3631205" y="3500760"/>
              <a:ext cx="282529" cy="302760"/>
            </a:xfrm>
            <a:custGeom>
              <a:avLst/>
              <a:gdLst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36344 h 1134377"/>
                <a:gd name="connsiteX4" fmla="*/ 294249 w 1127308"/>
                <a:gd name="connsiteY4" fmla="*/ 146969 h 1134377"/>
                <a:gd name="connsiteX5" fmla="*/ 294284 w 1127308"/>
                <a:gd name="connsiteY5" fmla="*/ 147142 h 1134377"/>
                <a:gd name="connsiteX6" fmla="*/ 294249 w 1127308"/>
                <a:gd name="connsiteY6" fmla="*/ 147316 h 1134377"/>
                <a:gd name="connsiteX7" fmla="*/ 294249 w 1127308"/>
                <a:gd name="connsiteY7" fmla="*/ 839871 h 1134377"/>
                <a:gd name="connsiteX8" fmla="*/ 975529 w 1127308"/>
                <a:gd name="connsiteY8" fmla="*/ 839871 h 1134377"/>
                <a:gd name="connsiteX9" fmla="*/ 980166 w 1127308"/>
                <a:gd name="connsiteY9" fmla="*/ 838931 h 1134377"/>
                <a:gd name="connsiteX10" fmla="*/ 984804 w 1127308"/>
                <a:gd name="connsiteY10" fmla="*/ 839871 h 1134377"/>
                <a:gd name="connsiteX11" fmla="*/ 996306 w 1127308"/>
                <a:gd name="connsiteY11" fmla="*/ 839871 h 1134377"/>
                <a:gd name="connsiteX12" fmla="*/ 996306 w 1127308"/>
                <a:gd name="connsiteY12" fmla="*/ 842203 h 1134377"/>
                <a:gd name="connsiteX13" fmla="*/ 1037440 w 1127308"/>
                <a:gd name="connsiteY13" fmla="*/ 850540 h 1134377"/>
                <a:gd name="connsiteX14" fmla="*/ 1127308 w 1127308"/>
                <a:gd name="connsiteY14" fmla="*/ 986654 h 1134377"/>
                <a:gd name="connsiteX15" fmla="*/ 1037440 w 1127308"/>
                <a:gd name="connsiteY15" fmla="*/ 1122768 h 1134377"/>
                <a:gd name="connsiteX16" fmla="*/ 996306 w 1127308"/>
                <a:gd name="connsiteY16" fmla="*/ 1131106 h 1134377"/>
                <a:gd name="connsiteX17" fmla="*/ 996306 w 1127308"/>
                <a:gd name="connsiteY17" fmla="*/ 1132649 h 1134377"/>
                <a:gd name="connsiteX18" fmla="*/ 988692 w 1127308"/>
                <a:gd name="connsiteY18" fmla="*/ 1132649 h 1134377"/>
                <a:gd name="connsiteX19" fmla="*/ 980166 w 1127308"/>
                <a:gd name="connsiteY19" fmla="*/ 1134377 h 1134377"/>
                <a:gd name="connsiteX20" fmla="*/ 971641 w 1127308"/>
                <a:gd name="connsiteY20" fmla="*/ 1132649 h 1134377"/>
                <a:gd name="connsiteX21" fmla="*/ 1 w 1127308"/>
                <a:gd name="connsiteY21" fmla="*/ 1132649 h 1134377"/>
                <a:gd name="connsiteX22" fmla="*/ 1 w 1127308"/>
                <a:gd name="connsiteY22" fmla="*/ 147147 h 1134377"/>
                <a:gd name="connsiteX23" fmla="*/ 0 w 1127308"/>
                <a:gd name="connsiteY23" fmla="*/ 147142 h 1134377"/>
                <a:gd name="connsiteX24" fmla="*/ 1 w 1127308"/>
                <a:gd name="connsiteY24" fmla="*/ 147137 h 1134377"/>
                <a:gd name="connsiteX25" fmla="*/ 1 w 1127308"/>
                <a:gd name="connsiteY25" fmla="*/ 136344 h 1134377"/>
                <a:gd name="connsiteX26" fmla="*/ 2180 w 1127308"/>
                <a:gd name="connsiteY26" fmla="*/ 136344 h 1134377"/>
                <a:gd name="connsiteX27" fmla="*/ 11563 w 1127308"/>
                <a:gd name="connsiteY27" fmla="*/ 89868 h 1134377"/>
                <a:gd name="connsiteX28" fmla="*/ 147142 w 1127308"/>
                <a:gd name="connsiteY28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147316 h 1134377"/>
                <a:gd name="connsiteX6" fmla="*/ 294249 w 1127308"/>
                <a:gd name="connsiteY6" fmla="*/ 839871 h 1134377"/>
                <a:gd name="connsiteX7" fmla="*/ 975529 w 1127308"/>
                <a:gd name="connsiteY7" fmla="*/ 839871 h 1134377"/>
                <a:gd name="connsiteX8" fmla="*/ 980166 w 1127308"/>
                <a:gd name="connsiteY8" fmla="*/ 838931 h 1134377"/>
                <a:gd name="connsiteX9" fmla="*/ 984804 w 1127308"/>
                <a:gd name="connsiteY9" fmla="*/ 839871 h 1134377"/>
                <a:gd name="connsiteX10" fmla="*/ 996306 w 1127308"/>
                <a:gd name="connsiteY10" fmla="*/ 839871 h 1134377"/>
                <a:gd name="connsiteX11" fmla="*/ 996306 w 1127308"/>
                <a:gd name="connsiteY11" fmla="*/ 842203 h 1134377"/>
                <a:gd name="connsiteX12" fmla="*/ 1037440 w 1127308"/>
                <a:gd name="connsiteY12" fmla="*/ 850540 h 1134377"/>
                <a:gd name="connsiteX13" fmla="*/ 1127308 w 1127308"/>
                <a:gd name="connsiteY13" fmla="*/ 986654 h 1134377"/>
                <a:gd name="connsiteX14" fmla="*/ 1037440 w 1127308"/>
                <a:gd name="connsiteY14" fmla="*/ 1122768 h 1134377"/>
                <a:gd name="connsiteX15" fmla="*/ 996306 w 1127308"/>
                <a:gd name="connsiteY15" fmla="*/ 1131106 h 1134377"/>
                <a:gd name="connsiteX16" fmla="*/ 996306 w 1127308"/>
                <a:gd name="connsiteY16" fmla="*/ 1132649 h 1134377"/>
                <a:gd name="connsiteX17" fmla="*/ 988692 w 1127308"/>
                <a:gd name="connsiteY17" fmla="*/ 1132649 h 1134377"/>
                <a:gd name="connsiteX18" fmla="*/ 980166 w 1127308"/>
                <a:gd name="connsiteY18" fmla="*/ 1134377 h 1134377"/>
                <a:gd name="connsiteX19" fmla="*/ 971641 w 1127308"/>
                <a:gd name="connsiteY19" fmla="*/ 1132649 h 1134377"/>
                <a:gd name="connsiteX20" fmla="*/ 1 w 1127308"/>
                <a:gd name="connsiteY20" fmla="*/ 1132649 h 1134377"/>
                <a:gd name="connsiteX21" fmla="*/ 1 w 1127308"/>
                <a:gd name="connsiteY21" fmla="*/ 147147 h 1134377"/>
                <a:gd name="connsiteX22" fmla="*/ 0 w 1127308"/>
                <a:gd name="connsiteY22" fmla="*/ 147142 h 1134377"/>
                <a:gd name="connsiteX23" fmla="*/ 1 w 1127308"/>
                <a:gd name="connsiteY23" fmla="*/ 147137 h 1134377"/>
                <a:gd name="connsiteX24" fmla="*/ 1 w 1127308"/>
                <a:gd name="connsiteY24" fmla="*/ 136344 h 1134377"/>
                <a:gd name="connsiteX25" fmla="*/ 2180 w 1127308"/>
                <a:gd name="connsiteY25" fmla="*/ 136344 h 1134377"/>
                <a:gd name="connsiteX26" fmla="*/ 11563 w 1127308"/>
                <a:gd name="connsiteY26" fmla="*/ 89868 h 1134377"/>
                <a:gd name="connsiteX27" fmla="*/ 147142 w 1127308"/>
                <a:gd name="connsiteY27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147316 h 1134377"/>
                <a:gd name="connsiteX6" fmla="*/ 294249 w 1127308"/>
                <a:gd name="connsiteY6" fmla="*/ 839871 h 1134377"/>
                <a:gd name="connsiteX7" fmla="*/ 975529 w 1127308"/>
                <a:gd name="connsiteY7" fmla="*/ 839871 h 1134377"/>
                <a:gd name="connsiteX8" fmla="*/ 980166 w 1127308"/>
                <a:gd name="connsiteY8" fmla="*/ 838931 h 1134377"/>
                <a:gd name="connsiteX9" fmla="*/ 984804 w 1127308"/>
                <a:gd name="connsiteY9" fmla="*/ 839871 h 1134377"/>
                <a:gd name="connsiteX10" fmla="*/ 996306 w 1127308"/>
                <a:gd name="connsiteY10" fmla="*/ 839871 h 1134377"/>
                <a:gd name="connsiteX11" fmla="*/ 996306 w 1127308"/>
                <a:gd name="connsiteY11" fmla="*/ 842203 h 1134377"/>
                <a:gd name="connsiteX12" fmla="*/ 1037440 w 1127308"/>
                <a:gd name="connsiteY12" fmla="*/ 850540 h 1134377"/>
                <a:gd name="connsiteX13" fmla="*/ 1127308 w 1127308"/>
                <a:gd name="connsiteY13" fmla="*/ 986654 h 1134377"/>
                <a:gd name="connsiteX14" fmla="*/ 1037440 w 1127308"/>
                <a:gd name="connsiteY14" fmla="*/ 1122768 h 1134377"/>
                <a:gd name="connsiteX15" fmla="*/ 996306 w 1127308"/>
                <a:gd name="connsiteY15" fmla="*/ 1131106 h 1134377"/>
                <a:gd name="connsiteX16" fmla="*/ 996306 w 1127308"/>
                <a:gd name="connsiteY16" fmla="*/ 1132649 h 1134377"/>
                <a:gd name="connsiteX17" fmla="*/ 988692 w 1127308"/>
                <a:gd name="connsiteY17" fmla="*/ 1132649 h 1134377"/>
                <a:gd name="connsiteX18" fmla="*/ 980166 w 1127308"/>
                <a:gd name="connsiteY18" fmla="*/ 1134377 h 1134377"/>
                <a:gd name="connsiteX19" fmla="*/ 971641 w 1127308"/>
                <a:gd name="connsiteY19" fmla="*/ 1132649 h 1134377"/>
                <a:gd name="connsiteX20" fmla="*/ 1 w 1127308"/>
                <a:gd name="connsiteY20" fmla="*/ 1132649 h 1134377"/>
                <a:gd name="connsiteX21" fmla="*/ 1 w 1127308"/>
                <a:gd name="connsiteY21" fmla="*/ 147147 h 1134377"/>
                <a:gd name="connsiteX22" fmla="*/ 0 w 1127308"/>
                <a:gd name="connsiteY22" fmla="*/ 147142 h 1134377"/>
                <a:gd name="connsiteX23" fmla="*/ 1 w 1127308"/>
                <a:gd name="connsiteY23" fmla="*/ 147137 h 1134377"/>
                <a:gd name="connsiteX24" fmla="*/ 1 w 1127308"/>
                <a:gd name="connsiteY24" fmla="*/ 136344 h 1134377"/>
                <a:gd name="connsiteX25" fmla="*/ 11563 w 1127308"/>
                <a:gd name="connsiteY25" fmla="*/ 89868 h 1134377"/>
                <a:gd name="connsiteX26" fmla="*/ 147142 w 1127308"/>
                <a:gd name="connsiteY26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147316 h 1134377"/>
                <a:gd name="connsiteX6" fmla="*/ 294249 w 1127308"/>
                <a:gd name="connsiteY6" fmla="*/ 839871 h 1134377"/>
                <a:gd name="connsiteX7" fmla="*/ 975529 w 1127308"/>
                <a:gd name="connsiteY7" fmla="*/ 839871 h 1134377"/>
                <a:gd name="connsiteX8" fmla="*/ 980166 w 1127308"/>
                <a:gd name="connsiteY8" fmla="*/ 838931 h 1134377"/>
                <a:gd name="connsiteX9" fmla="*/ 984804 w 1127308"/>
                <a:gd name="connsiteY9" fmla="*/ 839871 h 1134377"/>
                <a:gd name="connsiteX10" fmla="*/ 996306 w 1127308"/>
                <a:gd name="connsiteY10" fmla="*/ 839871 h 1134377"/>
                <a:gd name="connsiteX11" fmla="*/ 996306 w 1127308"/>
                <a:gd name="connsiteY11" fmla="*/ 842203 h 1134377"/>
                <a:gd name="connsiteX12" fmla="*/ 1037440 w 1127308"/>
                <a:gd name="connsiteY12" fmla="*/ 850540 h 1134377"/>
                <a:gd name="connsiteX13" fmla="*/ 1127308 w 1127308"/>
                <a:gd name="connsiteY13" fmla="*/ 986654 h 1134377"/>
                <a:gd name="connsiteX14" fmla="*/ 1037440 w 1127308"/>
                <a:gd name="connsiteY14" fmla="*/ 1122768 h 1134377"/>
                <a:gd name="connsiteX15" fmla="*/ 996306 w 1127308"/>
                <a:gd name="connsiteY15" fmla="*/ 1131106 h 1134377"/>
                <a:gd name="connsiteX16" fmla="*/ 996306 w 1127308"/>
                <a:gd name="connsiteY16" fmla="*/ 1132649 h 1134377"/>
                <a:gd name="connsiteX17" fmla="*/ 988692 w 1127308"/>
                <a:gd name="connsiteY17" fmla="*/ 1132649 h 1134377"/>
                <a:gd name="connsiteX18" fmla="*/ 980166 w 1127308"/>
                <a:gd name="connsiteY18" fmla="*/ 1134377 h 1134377"/>
                <a:gd name="connsiteX19" fmla="*/ 971641 w 1127308"/>
                <a:gd name="connsiteY19" fmla="*/ 1132649 h 1134377"/>
                <a:gd name="connsiteX20" fmla="*/ 1 w 1127308"/>
                <a:gd name="connsiteY20" fmla="*/ 1132649 h 1134377"/>
                <a:gd name="connsiteX21" fmla="*/ 1 w 1127308"/>
                <a:gd name="connsiteY21" fmla="*/ 147147 h 1134377"/>
                <a:gd name="connsiteX22" fmla="*/ 0 w 1127308"/>
                <a:gd name="connsiteY22" fmla="*/ 147142 h 1134377"/>
                <a:gd name="connsiteX23" fmla="*/ 1 w 1127308"/>
                <a:gd name="connsiteY23" fmla="*/ 147137 h 1134377"/>
                <a:gd name="connsiteX24" fmla="*/ 11563 w 1127308"/>
                <a:gd name="connsiteY24" fmla="*/ 89868 h 1134377"/>
                <a:gd name="connsiteX25" fmla="*/ 147142 w 1127308"/>
                <a:gd name="connsiteY25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839871 h 1134377"/>
                <a:gd name="connsiteX6" fmla="*/ 975529 w 1127308"/>
                <a:gd name="connsiteY6" fmla="*/ 839871 h 1134377"/>
                <a:gd name="connsiteX7" fmla="*/ 980166 w 1127308"/>
                <a:gd name="connsiteY7" fmla="*/ 838931 h 1134377"/>
                <a:gd name="connsiteX8" fmla="*/ 984804 w 1127308"/>
                <a:gd name="connsiteY8" fmla="*/ 839871 h 1134377"/>
                <a:gd name="connsiteX9" fmla="*/ 996306 w 1127308"/>
                <a:gd name="connsiteY9" fmla="*/ 839871 h 1134377"/>
                <a:gd name="connsiteX10" fmla="*/ 996306 w 1127308"/>
                <a:gd name="connsiteY10" fmla="*/ 842203 h 1134377"/>
                <a:gd name="connsiteX11" fmla="*/ 1037440 w 1127308"/>
                <a:gd name="connsiteY11" fmla="*/ 850540 h 1134377"/>
                <a:gd name="connsiteX12" fmla="*/ 1127308 w 1127308"/>
                <a:gd name="connsiteY12" fmla="*/ 986654 h 1134377"/>
                <a:gd name="connsiteX13" fmla="*/ 1037440 w 1127308"/>
                <a:gd name="connsiteY13" fmla="*/ 1122768 h 1134377"/>
                <a:gd name="connsiteX14" fmla="*/ 996306 w 1127308"/>
                <a:gd name="connsiteY14" fmla="*/ 1131106 h 1134377"/>
                <a:gd name="connsiteX15" fmla="*/ 996306 w 1127308"/>
                <a:gd name="connsiteY15" fmla="*/ 1132649 h 1134377"/>
                <a:gd name="connsiteX16" fmla="*/ 988692 w 1127308"/>
                <a:gd name="connsiteY16" fmla="*/ 1132649 h 1134377"/>
                <a:gd name="connsiteX17" fmla="*/ 980166 w 1127308"/>
                <a:gd name="connsiteY17" fmla="*/ 1134377 h 1134377"/>
                <a:gd name="connsiteX18" fmla="*/ 971641 w 1127308"/>
                <a:gd name="connsiteY18" fmla="*/ 1132649 h 1134377"/>
                <a:gd name="connsiteX19" fmla="*/ 1 w 1127308"/>
                <a:gd name="connsiteY19" fmla="*/ 1132649 h 1134377"/>
                <a:gd name="connsiteX20" fmla="*/ 1 w 1127308"/>
                <a:gd name="connsiteY20" fmla="*/ 147147 h 1134377"/>
                <a:gd name="connsiteX21" fmla="*/ 0 w 1127308"/>
                <a:gd name="connsiteY21" fmla="*/ 147142 h 1134377"/>
                <a:gd name="connsiteX22" fmla="*/ 1 w 1127308"/>
                <a:gd name="connsiteY22" fmla="*/ 147137 h 1134377"/>
                <a:gd name="connsiteX23" fmla="*/ 11563 w 1127308"/>
                <a:gd name="connsiteY23" fmla="*/ 89868 h 1134377"/>
                <a:gd name="connsiteX24" fmla="*/ 147142 w 1127308"/>
                <a:gd name="connsiteY24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49 w 1127308"/>
                <a:gd name="connsiteY4" fmla="*/ 839871 h 1134377"/>
                <a:gd name="connsiteX5" fmla="*/ 975529 w 1127308"/>
                <a:gd name="connsiteY5" fmla="*/ 839871 h 1134377"/>
                <a:gd name="connsiteX6" fmla="*/ 980166 w 1127308"/>
                <a:gd name="connsiteY6" fmla="*/ 838931 h 1134377"/>
                <a:gd name="connsiteX7" fmla="*/ 984804 w 1127308"/>
                <a:gd name="connsiteY7" fmla="*/ 839871 h 1134377"/>
                <a:gd name="connsiteX8" fmla="*/ 996306 w 1127308"/>
                <a:gd name="connsiteY8" fmla="*/ 839871 h 1134377"/>
                <a:gd name="connsiteX9" fmla="*/ 996306 w 1127308"/>
                <a:gd name="connsiteY9" fmla="*/ 842203 h 1134377"/>
                <a:gd name="connsiteX10" fmla="*/ 1037440 w 1127308"/>
                <a:gd name="connsiteY10" fmla="*/ 850540 h 1134377"/>
                <a:gd name="connsiteX11" fmla="*/ 1127308 w 1127308"/>
                <a:gd name="connsiteY11" fmla="*/ 986654 h 1134377"/>
                <a:gd name="connsiteX12" fmla="*/ 1037440 w 1127308"/>
                <a:gd name="connsiteY12" fmla="*/ 1122768 h 1134377"/>
                <a:gd name="connsiteX13" fmla="*/ 996306 w 1127308"/>
                <a:gd name="connsiteY13" fmla="*/ 1131106 h 1134377"/>
                <a:gd name="connsiteX14" fmla="*/ 996306 w 1127308"/>
                <a:gd name="connsiteY14" fmla="*/ 1132649 h 1134377"/>
                <a:gd name="connsiteX15" fmla="*/ 988692 w 1127308"/>
                <a:gd name="connsiteY15" fmla="*/ 1132649 h 1134377"/>
                <a:gd name="connsiteX16" fmla="*/ 980166 w 1127308"/>
                <a:gd name="connsiteY16" fmla="*/ 1134377 h 1134377"/>
                <a:gd name="connsiteX17" fmla="*/ 971641 w 1127308"/>
                <a:gd name="connsiteY17" fmla="*/ 1132649 h 1134377"/>
                <a:gd name="connsiteX18" fmla="*/ 1 w 1127308"/>
                <a:gd name="connsiteY18" fmla="*/ 1132649 h 1134377"/>
                <a:gd name="connsiteX19" fmla="*/ 1 w 1127308"/>
                <a:gd name="connsiteY19" fmla="*/ 147147 h 1134377"/>
                <a:gd name="connsiteX20" fmla="*/ 0 w 1127308"/>
                <a:gd name="connsiteY20" fmla="*/ 147142 h 1134377"/>
                <a:gd name="connsiteX21" fmla="*/ 1 w 1127308"/>
                <a:gd name="connsiteY21" fmla="*/ 147137 h 1134377"/>
                <a:gd name="connsiteX22" fmla="*/ 11563 w 1127308"/>
                <a:gd name="connsiteY22" fmla="*/ 89868 h 1134377"/>
                <a:gd name="connsiteX23" fmla="*/ 147142 w 1127308"/>
                <a:gd name="connsiteY23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984804 w 1127308"/>
                <a:gd name="connsiteY6" fmla="*/ 839871 h 1134377"/>
                <a:gd name="connsiteX7" fmla="*/ 996306 w 1127308"/>
                <a:gd name="connsiteY7" fmla="*/ 839871 h 1134377"/>
                <a:gd name="connsiteX8" fmla="*/ 996306 w 1127308"/>
                <a:gd name="connsiteY8" fmla="*/ 842203 h 1134377"/>
                <a:gd name="connsiteX9" fmla="*/ 1037440 w 1127308"/>
                <a:gd name="connsiteY9" fmla="*/ 850540 h 1134377"/>
                <a:gd name="connsiteX10" fmla="*/ 1127308 w 1127308"/>
                <a:gd name="connsiteY10" fmla="*/ 986654 h 1134377"/>
                <a:gd name="connsiteX11" fmla="*/ 1037440 w 1127308"/>
                <a:gd name="connsiteY11" fmla="*/ 1122768 h 1134377"/>
                <a:gd name="connsiteX12" fmla="*/ 996306 w 1127308"/>
                <a:gd name="connsiteY12" fmla="*/ 1131106 h 1134377"/>
                <a:gd name="connsiteX13" fmla="*/ 996306 w 1127308"/>
                <a:gd name="connsiteY13" fmla="*/ 1132649 h 1134377"/>
                <a:gd name="connsiteX14" fmla="*/ 988692 w 1127308"/>
                <a:gd name="connsiteY14" fmla="*/ 1132649 h 1134377"/>
                <a:gd name="connsiteX15" fmla="*/ 980166 w 1127308"/>
                <a:gd name="connsiteY15" fmla="*/ 1134377 h 1134377"/>
                <a:gd name="connsiteX16" fmla="*/ 971641 w 1127308"/>
                <a:gd name="connsiteY16" fmla="*/ 1132649 h 1134377"/>
                <a:gd name="connsiteX17" fmla="*/ 1 w 1127308"/>
                <a:gd name="connsiteY17" fmla="*/ 1132649 h 1134377"/>
                <a:gd name="connsiteX18" fmla="*/ 1 w 1127308"/>
                <a:gd name="connsiteY18" fmla="*/ 147147 h 1134377"/>
                <a:gd name="connsiteX19" fmla="*/ 0 w 1127308"/>
                <a:gd name="connsiteY19" fmla="*/ 147142 h 1134377"/>
                <a:gd name="connsiteX20" fmla="*/ 1 w 1127308"/>
                <a:gd name="connsiteY20" fmla="*/ 147137 h 1134377"/>
                <a:gd name="connsiteX21" fmla="*/ 11563 w 1127308"/>
                <a:gd name="connsiteY21" fmla="*/ 89868 h 1134377"/>
                <a:gd name="connsiteX22" fmla="*/ 147142 w 1127308"/>
                <a:gd name="connsiteY22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984804 w 1127308"/>
                <a:gd name="connsiteY6" fmla="*/ 839871 h 1134377"/>
                <a:gd name="connsiteX7" fmla="*/ 996306 w 1127308"/>
                <a:gd name="connsiteY7" fmla="*/ 839871 h 1134377"/>
                <a:gd name="connsiteX8" fmla="*/ 1037440 w 1127308"/>
                <a:gd name="connsiteY8" fmla="*/ 850540 h 1134377"/>
                <a:gd name="connsiteX9" fmla="*/ 1127308 w 1127308"/>
                <a:gd name="connsiteY9" fmla="*/ 986654 h 1134377"/>
                <a:gd name="connsiteX10" fmla="*/ 1037440 w 1127308"/>
                <a:gd name="connsiteY10" fmla="*/ 1122768 h 1134377"/>
                <a:gd name="connsiteX11" fmla="*/ 996306 w 1127308"/>
                <a:gd name="connsiteY11" fmla="*/ 1131106 h 1134377"/>
                <a:gd name="connsiteX12" fmla="*/ 996306 w 1127308"/>
                <a:gd name="connsiteY12" fmla="*/ 1132649 h 1134377"/>
                <a:gd name="connsiteX13" fmla="*/ 988692 w 1127308"/>
                <a:gd name="connsiteY13" fmla="*/ 1132649 h 1134377"/>
                <a:gd name="connsiteX14" fmla="*/ 980166 w 1127308"/>
                <a:gd name="connsiteY14" fmla="*/ 1134377 h 1134377"/>
                <a:gd name="connsiteX15" fmla="*/ 971641 w 1127308"/>
                <a:gd name="connsiteY15" fmla="*/ 1132649 h 1134377"/>
                <a:gd name="connsiteX16" fmla="*/ 1 w 1127308"/>
                <a:gd name="connsiteY16" fmla="*/ 1132649 h 1134377"/>
                <a:gd name="connsiteX17" fmla="*/ 1 w 1127308"/>
                <a:gd name="connsiteY17" fmla="*/ 147147 h 1134377"/>
                <a:gd name="connsiteX18" fmla="*/ 0 w 1127308"/>
                <a:gd name="connsiteY18" fmla="*/ 147142 h 1134377"/>
                <a:gd name="connsiteX19" fmla="*/ 1 w 1127308"/>
                <a:gd name="connsiteY19" fmla="*/ 147137 h 1134377"/>
                <a:gd name="connsiteX20" fmla="*/ 11563 w 1127308"/>
                <a:gd name="connsiteY20" fmla="*/ 89868 h 1134377"/>
                <a:gd name="connsiteX21" fmla="*/ 147142 w 1127308"/>
                <a:gd name="connsiteY21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984804 w 1127308"/>
                <a:gd name="connsiteY6" fmla="*/ 839871 h 1134377"/>
                <a:gd name="connsiteX7" fmla="*/ 1037440 w 1127308"/>
                <a:gd name="connsiteY7" fmla="*/ 850540 h 1134377"/>
                <a:gd name="connsiteX8" fmla="*/ 1127308 w 1127308"/>
                <a:gd name="connsiteY8" fmla="*/ 986654 h 1134377"/>
                <a:gd name="connsiteX9" fmla="*/ 1037440 w 1127308"/>
                <a:gd name="connsiteY9" fmla="*/ 1122768 h 1134377"/>
                <a:gd name="connsiteX10" fmla="*/ 996306 w 1127308"/>
                <a:gd name="connsiteY10" fmla="*/ 1131106 h 1134377"/>
                <a:gd name="connsiteX11" fmla="*/ 996306 w 1127308"/>
                <a:gd name="connsiteY11" fmla="*/ 1132649 h 1134377"/>
                <a:gd name="connsiteX12" fmla="*/ 988692 w 1127308"/>
                <a:gd name="connsiteY12" fmla="*/ 1132649 h 1134377"/>
                <a:gd name="connsiteX13" fmla="*/ 980166 w 1127308"/>
                <a:gd name="connsiteY13" fmla="*/ 1134377 h 1134377"/>
                <a:gd name="connsiteX14" fmla="*/ 971641 w 1127308"/>
                <a:gd name="connsiteY14" fmla="*/ 1132649 h 1134377"/>
                <a:gd name="connsiteX15" fmla="*/ 1 w 1127308"/>
                <a:gd name="connsiteY15" fmla="*/ 1132649 h 1134377"/>
                <a:gd name="connsiteX16" fmla="*/ 1 w 1127308"/>
                <a:gd name="connsiteY16" fmla="*/ 147147 h 1134377"/>
                <a:gd name="connsiteX17" fmla="*/ 0 w 1127308"/>
                <a:gd name="connsiteY17" fmla="*/ 147142 h 1134377"/>
                <a:gd name="connsiteX18" fmla="*/ 1 w 1127308"/>
                <a:gd name="connsiteY18" fmla="*/ 147137 h 1134377"/>
                <a:gd name="connsiteX19" fmla="*/ 11563 w 1127308"/>
                <a:gd name="connsiteY19" fmla="*/ 89868 h 1134377"/>
                <a:gd name="connsiteX20" fmla="*/ 147142 w 1127308"/>
                <a:gd name="connsiteY20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1037440 w 1127308"/>
                <a:gd name="connsiteY6" fmla="*/ 850540 h 1134377"/>
                <a:gd name="connsiteX7" fmla="*/ 1127308 w 1127308"/>
                <a:gd name="connsiteY7" fmla="*/ 986654 h 1134377"/>
                <a:gd name="connsiteX8" fmla="*/ 1037440 w 1127308"/>
                <a:gd name="connsiteY8" fmla="*/ 1122768 h 1134377"/>
                <a:gd name="connsiteX9" fmla="*/ 996306 w 1127308"/>
                <a:gd name="connsiteY9" fmla="*/ 1131106 h 1134377"/>
                <a:gd name="connsiteX10" fmla="*/ 996306 w 1127308"/>
                <a:gd name="connsiteY10" fmla="*/ 1132649 h 1134377"/>
                <a:gd name="connsiteX11" fmla="*/ 988692 w 1127308"/>
                <a:gd name="connsiteY11" fmla="*/ 1132649 h 1134377"/>
                <a:gd name="connsiteX12" fmla="*/ 980166 w 1127308"/>
                <a:gd name="connsiteY12" fmla="*/ 1134377 h 1134377"/>
                <a:gd name="connsiteX13" fmla="*/ 971641 w 1127308"/>
                <a:gd name="connsiteY13" fmla="*/ 1132649 h 1134377"/>
                <a:gd name="connsiteX14" fmla="*/ 1 w 1127308"/>
                <a:gd name="connsiteY14" fmla="*/ 1132649 h 1134377"/>
                <a:gd name="connsiteX15" fmla="*/ 1 w 1127308"/>
                <a:gd name="connsiteY15" fmla="*/ 147147 h 1134377"/>
                <a:gd name="connsiteX16" fmla="*/ 0 w 1127308"/>
                <a:gd name="connsiteY16" fmla="*/ 147142 h 1134377"/>
                <a:gd name="connsiteX17" fmla="*/ 1 w 1127308"/>
                <a:gd name="connsiteY17" fmla="*/ 147137 h 1134377"/>
                <a:gd name="connsiteX18" fmla="*/ 11563 w 1127308"/>
                <a:gd name="connsiteY18" fmla="*/ 89868 h 1134377"/>
                <a:gd name="connsiteX19" fmla="*/ 147142 w 1127308"/>
                <a:gd name="connsiteY19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96306 w 1127308"/>
                <a:gd name="connsiteY9" fmla="*/ 1132649 h 1134377"/>
                <a:gd name="connsiteX10" fmla="*/ 988692 w 1127308"/>
                <a:gd name="connsiteY10" fmla="*/ 1132649 h 1134377"/>
                <a:gd name="connsiteX11" fmla="*/ 980166 w 1127308"/>
                <a:gd name="connsiteY11" fmla="*/ 1134377 h 1134377"/>
                <a:gd name="connsiteX12" fmla="*/ 971641 w 1127308"/>
                <a:gd name="connsiteY12" fmla="*/ 1132649 h 1134377"/>
                <a:gd name="connsiteX13" fmla="*/ 1 w 1127308"/>
                <a:gd name="connsiteY13" fmla="*/ 1132649 h 1134377"/>
                <a:gd name="connsiteX14" fmla="*/ 1 w 1127308"/>
                <a:gd name="connsiteY14" fmla="*/ 147147 h 1134377"/>
                <a:gd name="connsiteX15" fmla="*/ 0 w 1127308"/>
                <a:gd name="connsiteY15" fmla="*/ 147142 h 1134377"/>
                <a:gd name="connsiteX16" fmla="*/ 1 w 1127308"/>
                <a:gd name="connsiteY16" fmla="*/ 147137 h 1134377"/>
                <a:gd name="connsiteX17" fmla="*/ 11563 w 1127308"/>
                <a:gd name="connsiteY17" fmla="*/ 89868 h 1134377"/>
                <a:gd name="connsiteX18" fmla="*/ 147142 w 1127308"/>
                <a:gd name="connsiteY18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96306 w 1127308"/>
                <a:gd name="connsiteY9" fmla="*/ 1132649 h 1134377"/>
                <a:gd name="connsiteX10" fmla="*/ 980166 w 1127308"/>
                <a:gd name="connsiteY10" fmla="*/ 1134377 h 1134377"/>
                <a:gd name="connsiteX11" fmla="*/ 971641 w 1127308"/>
                <a:gd name="connsiteY11" fmla="*/ 1132649 h 1134377"/>
                <a:gd name="connsiteX12" fmla="*/ 1 w 1127308"/>
                <a:gd name="connsiteY12" fmla="*/ 1132649 h 1134377"/>
                <a:gd name="connsiteX13" fmla="*/ 1 w 1127308"/>
                <a:gd name="connsiteY13" fmla="*/ 147147 h 1134377"/>
                <a:gd name="connsiteX14" fmla="*/ 0 w 1127308"/>
                <a:gd name="connsiteY14" fmla="*/ 147142 h 1134377"/>
                <a:gd name="connsiteX15" fmla="*/ 1 w 1127308"/>
                <a:gd name="connsiteY15" fmla="*/ 147137 h 1134377"/>
                <a:gd name="connsiteX16" fmla="*/ 11563 w 1127308"/>
                <a:gd name="connsiteY16" fmla="*/ 89868 h 1134377"/>
                <a:gd name="connsiteX17" fmla="*/ 147142 w 1127308"/>
                <a:gd name="connsiteY17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96306 w 1127308"/>
                <a:gd name="connsiteY9" fmla="*/ 1132649 h 1134377"/>
                <a:gd name="connsiteX10" fmla="*/ 980166 w 1127308"/>
                <a:gd name="connsiteY10" fmla="*/ 1134377 h 1134377"/>
                <a:gd name="connsiteX11" fmla="*/ 1 w 1127308"/>
                <a:gd name="connsiteY11" fmla="*/ 1132649 h 1134377"/>
                <a:gd name="connsiteX12" fmla="*/ 1 w 1127308"/>
                <a:gd name="connsiteY12" fmla="*/ 147147 h 1134377"/>
                <a:gd name="connsiteX13" fmla="*/ 0 w 1127308"/>
                <a:gd name="connsiteY13" fmla="*/ 147142 h 1134377"/>
                <a:gd name="connsiteX14" fmla="*/ 1 w 1127308"/>
                <a:gd name="connsiteY14" fmla="*/ 147137 h 1134377"/>
                <a:gd name="connsiteX15" fmla="*/ 11563 w 1127308"/>
                <a:gd name="connsiteY15" fmla="*/ 89868 h 1134377"/>
                <a:gd name="connsiteX16" fmla="*/ 147142 w 1127308"/>
                <a:gd name="connsiteY16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80166 w 1127308"/>
                <a:gd name="connsiteY9" fmla="*/ 1134377 h 1134377"/>
                <a:gd name="connsiteX10" fmla="*/ 1 w 1127308"/>
                <a:gd name="connsiteY10" fmla="*/ 1132649 h 1134377"/>
                <a:gd name="connsiteX11" fmla="*/ 1 w 1127308"/>
                <a:gd name="connsiteY11" fmla="*/ 147147 h 1134377"/>
                <a:gd name="connsiteX12" fmla="*/ 0 w 1127308"/>
                <a:gd name="connsiteY12" fmla="*/ 147142 h 1134377"/>
                <a:gd name="connsiteX13" fmla="*/ 1 w 1127308"/>
                <a:gd name="connsiteY13" fmla="*/ 147137 h 1134377"/>
                <a:gd name="connsiteX14" fmla="*/ 11563 w 1127308"/>
                <a:gd name="connsiteY14" fmla="*/ 89868 h 1134377"/>
                <a:gd name="connsiteX15" fmla="*/ 147142 w 1127308"/>
                <a:gd name="connsiteY15" fmla="*/ 0 h 1134377"/>
                <a:gd name="connsiteX0" fmla="*/ 147142 w 1127308"/>
                <a:gd name="connsiteY0" fmla="*/ 0 h 1132649"/>
                <a:gd name="connsiteX1" fmla="*/ 282721 w 1127308"/>
                <a:gd name="connsiteY1" fmla="*/ 89868 h 1132649"/>
                <a:gd name="connsiteX2" fmla="*/ 292104 w 1127308"/>
                <a:gd name="connsiteY2" fmla="*/ 136344 h 1132649"/>
                <a:gd name="connsiteX3" fmla="*/ 294249 w 1127308"/>
                <a:gd name="connsiteY3" fmla="*/ 839871 h 1132649"/>
                <a:gd name="connsiteX4" fmla="*/ 975529 w 1127308"/>
                <a:gd name="connsiteY4" fmla="*/ 839871 h 1132649"/>
                <a:gd name="connsiteX5" fmla="*/ 1037440 w 1127308"/>
                <a:gd name="connsiteY5" fmla="*/ 850540 h 1132649"/>
                <a:gd name="connsiteX6" fmla="*/ 1127308 w 1127308"/>
                <a:gd name="connsiteY6" fmla="*/ 986654 h 1132649"/>
                <a:gd name="connsiteX7" fmla="*/ 1037440 w 1127308"/>
                <a:gd name="connsiteY7" fmla="*/ 1122768 h 1132649"/>
                <a:gd name="connsiteX8" fmla="*/ 996306 w 1127308"/>
                <a:gd name="connsiteY8" fmla="*/ 1131106 h 1132649"/>
                <a:gd name="connsiteX9" fmla="*/ 1 w 1127308"/>
                <a:gd name="connsiteY9" fmla="*/ 1132649 h 1132649"/>
                <a:gd name="connsiteX10" fmla="*/ 1 w 1127308"/>
                <a:gd name="connsiteY10" fmla="*/ 147147 h 1132649"/>
                <a:gd name="connsiteX11" fmla="*/ 0 w 1127308"/>
                <a:gd name="connsiteY11" fmla="*/ 147142 h 1132649"/>
                <a:gd name="connsiteX12" fmla="*/ 1 w 1127308"/>
                <a:gd name="connsiteY12" fmla="*/ 147137 h 1132649"/>
                <a:gd name="connsiteX13" fmla="*/ 11563 w 1127308"/>
                <a:gd name="connsiteY13" fmla="*/ 89868 h 1132649"/>
                <a:gd name="connsiteX14" fmla="*/ 147142 w 1127308"/>
                <a:gd name="connsiteY14" fmla="*/ 0 h 113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27308" h="1132649">
                  <a:moveTo>
                    <a:pt x="147142" y="0"/>
                  </a:moveTo>
                  <a:cubicBezTo>
                    <a:pt x="208090" y="0"/>
                    <a:pt x="260384" y="37057"/>
                    <a:pt x="282721" y="89868"/>
                  </a:cubicBezTo>
                  <a:lnTo>
                    <a:pt x="292104" y="136344"/>
                  </a:lnTo>
                  <a:lnTo>
                    <a:pt x="294249" y="839871"/>
                  </a:lnTo>
                  <a:lnTo>
                    <a:pt x="975529" y="839871"/>
                  </a:lnTo>
                  <a:lnTo>
                    <a:pt x="1037440" y="850540"/>
                  </a:lnTo>
                  <a:cubicBezTo>
                    <a:pt x="1090252" y="872966"/>
                    <a:pt x="1127308" y="925465"/>
                    <a:pt x="1127308" y="986654"/>
                  </a:cubicBezTo>
                  <a:cubicBezTo>
                    <a:pt x="1127308" y="1047843"/>
                    <a:pt x="1090252" y="1100343"/>
                    <a:pt x="1037440" y="1122768"/>
                  </a:cubicBezTo>
                  <a:lnTo>
                    <a:pt x="996306" y="1131106"/>
                  </a:lnTo>
                  <a:lnTo>
                    <a:pt x="1" y="1132649"/>
                  </a:lnTo>
                  <a:lnTo>
                    <a:pt x="1" y="147147"/>
                  </a:lnTo>
                  <a:cubicBezTo>
                    <a:pt x="1" y="147145"/>
                    <a:pt x="0" y="147144"/>
                    <a:pt x="0" y="147142"/>
                  </a:cubicBezTo>
                  <a:cubicBezTo>
                    <a:pt x="0" y="147140"/>
                    <a:pt x="1" y="147139"/>
                    <a:pt x="1" y="147137"/>
                  </a:cubicBezTo>
                  <a:lnTo>
                    <a:pt x="11563" y="89868"/>
                  </a:lnTo>
                  <a:cubicBezTo>
                    <a:pt x="33901" y="37057"/>
                    <a:pt x="86194" y="0"/>
                    <a:pt x="147142" y="0"/>
                  </a:cubicBezTo>
                  <a:close/>
                </a:path>
              </a:pathLst>
            </a:custGeom>
            <a:solidFill>
              <a:srgbClr val="8F74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2988230" y="3325602"/>
              <a:ext cx="689890" cy="601859"/>
              <a:chOff x="6153151" y="2933701"/>
              <a:chExt cx="1144588" cy="998537"/>
            </a:xfrm>
            <a:solidFill>
              <a:srgbClr val="8E73A5"/>
            </a:solidFill>
          </p:grpSpPr>
          <p:sp>
            <p:nvSpPr>
              <p:cNvPr id="79" name="Oval 9"/>
              <p:cNvSpPr>
                <a:spLocks noChangeArrowheads="1"/>
              </p:cNvSpPr>
              <p:nvPr/>
            </p:nvSpPr>
            <p:spPr bwMode="auto">
              <a:xfrm>
                <a:off x="6797676" y="3305176"/>
                <a:ext cx="90488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Oval 10"/>
              <p:cNvSpPr>
                <a:spLocks noChangeArrowheads="1"/>
              </p:cNvSpPr>
              <p:nvPr/>
            </p:nvSpPr>
            <p:spPr bwMode="auto">
              <a:xfrm>
                <a:off x="6580188" y="3305176"/>
                <a:ext cx="85725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Oval 11"/>
              <p:cNvSpPr>
                <a:spLocks noChangeArrowheads="1"/>
              </p:cNvSpPr>
              <p:nvPr/>
            </p:nvSpPr>
            <p:spPr bwMode="auto">
              <a:xfrm>
                <a:off x="6902451" y="3484563"/>
                <a:ext cx="87313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Oval 12"/>
              <p:cNvSpPr>
                <a:spLocks noChangeArrowheads="1"/>
              </p:cNvSpPr>
              <p:nvPr/>
            </p:nvSpPr>
            <p:spPr bwMode="auto">
              <a:xfrm>
                <a:off x="6902451" y="3840163"/>
                <a:ext cx="87313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Oval 13"/>
              <p:cNvSpPr>
                <a:spLocks noChangeArrowheads="1"/>
              </p:cNvSpPr>
              <p:nvPr/>
            </p:nvSpPr>
            <p:spPr bwMode="auto">
              <a:xfrm>
                <a:off x="7108826" y="3840163"/>
                <a:ext cx="87313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Oval 14"/>
              <p:cNvSpPr>
                <a:spLocks noChangeArrowheads="1"/>
              </p:cNvSpPr>
              <p:nvPr/>
            </p:nvSpPr>
            <p:spPr bwMode="auto">
              <a:xfrm>
                <a:off x="6475413" y="3484563"/>
                <a:ext cx="90488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Oval 15"/>
              <p:cNvSpPr>
                <a:spLocks noChangeArrowheads="1"/>
              </p:cNvSpPr>
              <p:nvPr/>
            </p:nvSpPr>
            <p:spPr bwMode="auto">
              <a:xfrm>
                <a:off x="6269038" y="3484563"/>
                <a:ext cx="90488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Oval 16"/>
              <p:cNvSpPr>
                <a:spLocks noChangeArrowheads="1"/>
              </p:cNvSpPr>
              <p:nvPr/>
            </p:nvSpPr>
            <p:spPr bwMode="auto">
              <a:xfrm>
                <a:off x="6475413" y="3840163"/>
                <a:ext cx="90488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Oval 17"/>
              <p:cNvSpPr>
                <a:spLocks noChangeArrowheads="1"/>
              </p:cNvSpPr>
              <p:nvPr/>
            </p:nvSpPr>
            <p:spPr bwMode="auto">
              <a:xfrm>
                <a:off x="6269038" y="3840163"/>
                <a:ext cx="90488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Oval 18"/>
              <p:cNvSpPr>
                <a:spLocks noChangeArrowheads="1"/>
              </p:cNvSpPr>
              <p:nvPr/>
            </p:nvSpPr>
            <p:spPr bwMode="auto">
              <a:xfrm>
                <a:off x="7108826" y="3484563"/>
                <a:ext cx="87313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Oval 19"/>
              <p:cNvSpPr>
                <a:spLocks noChangeArrowheads="1"/>
              </p:cNvSpPr>
              <p:nvPr/>
            </p:nvSpPr>
            <p:spPr bwMode="auto">
              <a:xfrm>
                <a:off x="6797676" y="3662363"/>
                <a:ext cx="90488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Oval 20"/>
              <p:cNvSpPr>
                <a:spLocks noChangeArrowheads="1"/>
              </p:cNvSpPr>
              <p:nvPr/>
            </p:nvSpPr>
            <p:spPr bwMode="auto">
              <a:xfrm>
                <a:off x="7210426" y="3662363"/>
                <a:ext cx="87313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Oval 21"/>
              <p:cNvSpPr>
                <a:spLocks noChangeArrowheads="1"/>
              </p:cNvSpPr>
              <p:nvPr/>
            </p:nvSpPr>
            <p:spPr bwMode="auto">
              <a:xfrm>
                <a:off x="6580188" y="3662363"/>
                <a:ext cx="85725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Oval 22"/>
              <p:cNvSpPr>
                <a:spLocks noChangeArrowheads="1"/>
              </p:cNvSpPr>
              <p:nvPr/>
            </p:nvSpPr>
            <p:spPr bwMode="auto">
              <a:xfrm>
                <a:off x="6153151" y="3662363"/>
                <a:ext cx="85725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Oval 23"/>
              <p:cNvSpPr>
                <a:spLocks noChangeArrowheads="1"/>
              </p:cNvSpPr>
              <p:nvPr/>
            </p:nvSpPr>
            <p:spPr bwMode="auto">
              <a:xfrm>
                <a:off x="6902451" y="3127376"/>
                <a:ext cx="87313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Oval 24"/>
              <p:cNvSpPr>
                <a:spLocks noChangeArrowheads="1"/>
              </p:cNvSpPr>
              <p:nvPr/>
            </p:nvSpPr>
            <p:spPr bwMode="auto">
              <a:xfrm>
                <a:off x="6475413" y="3127376"/>
                <a:ext cx="90488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Oval 25"/>
              <p:cNvSpPr>
                <a:spLocks noChangeArrowheads="1"/>
              </p:cNvSpPr>
              <p:nvPr/>
            </p:nvSpPr>
            <p:spPr bwMode="auto">
              <a:xfrm>
                <a:off x="6580188" y="2933701"/>
                <a:ext cx="85725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Oval 26"/>
              <p:cNvSpPr>
                <a:spLocks noChangeArrowheads="1"/>
              </p:cNvSpPr>
              <p:nvPr/>
            </p:nvSpPr>
            <p:spPr bwMode="auto">
              <a:xfrm>
                <a:off x="6797676" y="2933701"/>
                <a:ext cx="90488" cy="904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7"/>
              <p:cNvSpPr>
                <a:spLocks/>
              </p:cNvSpPr>
              <p:nvPr/>
            </p:nvSpPr>
            <p:spPr bwMode="auto">
              <a:xfrm>
                <a:off x="6858001" y="3575051"/>
                <a:ext cx="68263" cy="84138"/>
              </a:xfrm>
              <a:custGeom>
                <a:avLst/>
                <a:gdLst>
                  <a:gd name="T0" fmla="*/ 11 w 18"/>
                  <a:gd name="T1" fmla="*/ 0 h 22"/>
                  <a:gd name="T2" fmla="*/ 0 w 18"/>
                  <a:gd name="T3" fmla="*/ 18 h 22"/>
                  <a:gd name="T4" fmla="*/ 8 w 18"/>
                  <a:gd name="T5" fmla="*/ 22 h 22"/>
                  <a:gd name="T6" fmla="*/ 18 w 18"/>
                  <a:gd name="T7" fmla="*/ 5 h 22"/>
                  <a:gd name="T8" fmla="*/ 11 w 18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2">
                    <a:moveTo>
                      <a:pt x="11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8"/>
                      <a:pt x="6" y="20"/>
                      <a:pt x="8" y="22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5" y="4"/>
                      <a:pt x="13" y="2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8"/>
              <p:cNvSpPr>
                <a:spLocks/>
              </p:cNvSpPr>
              <p:nvPr/>
            </p:nvSpPr>
            <p:spPr bwMode="auto">
              <a:xfrm>
                <a:off x="6538913" y="3222626"/>
                <a:ext cx="63500" cy="79375"/>
              </a:xfrm>
              <a:custGeom>
                <a:avLst/>
                <a:gdLst>
                  <a:gd name="T0" fmla="*/ 17 w 17"/>
                  <a:gd name="T1" fmla="*/ 17 h 21"/>
                  <a:gd name="T2" fmla="*/ 7 w 17"/>
                  <a:gd name="T3" fmla="*/ 0 h 21"/>
                  <a:gd name="T4" fmla="*/ 0 w 17"/>
                  <a:gd name="T5" fmla="*/ 4 h 21"/>
                  <a:gd name="T6" fmla="*/ 10 w 17"/>
                  <a:gd name="T7" fmla="*/ 21 h 21"/>
                  <a:gd name="T8" fmla="*/ 17 w 17"/>
                  <a:gd name="T9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1">
                    <a:moveTo>
                      <a:pt x="17" y="17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3" y="3"/>
                      <a:pt x="0" y="4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2" y="19"/>
                      <a:pt x="15" y="18"/>
                      <a:pt x="17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9"/>
              <p:cNvSpPr>
                <a:spLocks/>
              </p:cNvSpPr>
              <p:nvPr/>
            </p:nvSpPr>
            <p:spPr bwMode="auto">
              <a:xfrm>
                <a:off x="6542088" y="3400426"/>
                <a:ext cx="65088" cy="84138"/>
              </a:xfrm>
              <a:custGeom>
                <a:avLst/>
                <a:gdLst>
                  <a:gd name="T0" fmla="*/ 6 w 17"/>
                  <a:gd name="T1" fmla="*/ 22 h 22"/>
                  <a:gd name="T2" fmla="*/ 17 w 17"/>
                  <a:gd name="T3" fmla="*/ 4 h 22"/>
                  <a:gd name="T4" fmla="*/ 10 w 17"/>
                  <a:gd name="T5" fmla="*/ 0 h 22"/>
                  <a:gd name="T6" fmla="*/ 0 w 17"/>
                  <a:gd name="T7" fmla="*/ 17 h 22"/>
                  <a:gd name="T8" fmla="*/ 6 w 17"/>
                  <a:gd name="T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2">
                    <a:moveTo>
                      <a:pt x="6" y="22"/>
                    </a:moveTo>
                    <a:cubicBezTo>
                      <a:pt x="17" y="4"/>
                      <a:pt x="17" y="4"/>
                      <a:pt x="17" y="4"/>
                    </a:cubicBezTo>
                    <a:cubicBezTo>
                      <a:pt x="14" y="3"/>
                      <a:pt x="12" y="2"/>
                      <a:pt x="10" y="0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18"/>
                      <a:pt x="5" y="20"/>
                      <a:pt x="6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30"/>
              <p:cNvSpPr>
                <a:spLocks/>
              </p:cNvSpPr>
              <p:nvPr/>
            </p:nvSpPr>
            <p:spPr bwMode="auto">
              <a:xfrm>
                <a:off x="6684963" y="3343276"/>
                <a:ext cx="93663" cy="30163"/>
              </a:xfrm>
              <a:custGeom>
                <a:avLst/>
                <a:gdLst>
                  <a:gd name="T0" fmla="*/ 25 w 25"/>
                  <a:gd name="T1" fmla="*/ 8 h 8"/>
                  <a:gd name="T2" fmla="*/ 24 w 25"/>
                  <a:gd name="T3" fmla="*/ 3 h 8"/>
                  <a:gd name="T4" fmla="*/ 25 w 25"/>
                  <a:gd name="T5" fmla="*/ 0 h 8"/>
                  <a:gd name="T6" fmla="*/ 1 w 25"/>
                  <a:gd name="T7" fmla="*/ 0 h 8"/>
                  <a:gd name="T8" fmla="*/ 1 w 25"/>
                  <a:gd name="T9" fmla="*/ 3 h 8"/>
                  <a:gd name="T10" fmla="*/ 0 w 25"/>
                  <a:gd name="T11" fmla="*/ 8 h 8"/>
                  <a:gd name="T12" fmla="*/ 25 w 25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8">
                    <a:moveTo>
                      <a:pt x="25" y="8"/>
                    </a:moveTo>
                    <a:cubicBezTo>
                      <a:pt x="25" y="8"/>
                      <a:pt x="24" y="5"/>
                      <a:pt x="24" y="3"/>
                    </a:cubicBezTo>
                    <a:cubicBezTo>
                      <a:pt x="24" y="2"/>
                      <a:pt x="25" y="0"/>
                      <a:pt x="25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2"/>
                      <a:pt x="1" y="3"/>
                    </a:cubicBezTo>
                    <a:cubicBezTo>
                      <a:pt x="1" y="5"/>
                      <a:pt x="1" y="8"/>
                      <a:pt x="0" y="8"/>
                    </a:cubicBezTo>
                    <a:lnTo>
                      <a:pt x="2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1"/>
              <p:cNvSpPr>
                <a:spLocks/>
              </p:cNvSpPr>
              <p:nvPr/>
            </p:nvSpPr>
            <p:spPr bwMode="auto">
              <a:xfrm>
                <a:off x="6535738" y="3032126"/>
                <a:ext cx="71438" cy="92075"/>
              </a:xfrm>
              <a:custGeom>
                <a:avLst/>
                <a:gdLst>
                  <a:gd name="T0" fmla="*/ 7 w 19"/>
                  <a:gd name="T1" fmla="*/ 24 h 24"/>
                  <a:gd name="T2" fmla="*/ 19 w 19"/>
                  <a:gd name="T3" fmla="*/ 3 h 24"/>
                  <a:gd name="T4" fmla="*/ 12 w 19"/>
                  <a:gd name="T5" fmla="*/ 0 h 24"/>
                  <a:gd name="T6" fmla="*/ 0 w 19"/>
                  <a:gd name="T7" fmla="*/ 20 h 24"/>
                  <a:gd name="T8" fmla="*/ 7 w 19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4">
                    <a:moveTo>
                      <a:pt x="7" y="24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7" y="2"/>
                      <a:pt x="14" y="1"/>
                      <a:pt x="12" y="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3" y="21"/>
                      <a:pt x="5" y="22"/>
                      <a:pt x="7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2"/>
              <p:cNvSpPr>
                <a:spLocks/>
              </p:cNvSpPr>
              <p:nvPr/>
            </p:nvSpPr>
            <p:spPr bwMode="auto">
              <a:xfrm>
                <a:off x="6858001" y="3214688"/>
                <a:ext cx="60325" cy="84138"/>
              </a:xfrm>
              <a:custGeom>
                <a:avLst/>
                <a:gdLst>
                  <a:gd name="T0" fmla="*/ 7 w 16"/>
                  <a:gd name="T1" fmla="*/ 22 h 22"/>
                  <a:gd name="T2" fmla="*/ 16 w 16"/>
                  <a:gd name="T3" fmla="*/ 5 h 22"/>
                  <a:gd name="T4" fmla="*/ 10 w 16"/>
                  <a:gd name="T5" fmla="*/ 0 h 22"/>
                  <a:gd name="T6" fmla="*/ 0 w 16"/>
                  <a:gd name="T7" fmla="*/ 19 h 22"/>
                  <a:gd name="T8" fmla="*/ 7 w 16"/>
                  <a:gd name="T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2">
                    <a:moveTo>
                      <a:pt x="7" y="22"/>
                    </a:moveTo>
                    <a:cubicBezTo>
                      <a:pt x="16" y="5"/>
                      <a:pt x="16" y="5"/>
                      <a:pt x="16" y="5"/>
                    </a:cubicBezTo>
                    <a:cubicBezTo>
                      <a:pt x="14" y="4"/>
                      <a:pt x="12" y="2"/>
                      <a:pt x="10" y="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" y="19"/>
                      <a:pt x="5" y="20"/>
                      <a:pt x="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3"/>
              <p:cNvSpPr>
                <a:spLocks/>
              </p:cNvSpPr>
              <p:nvPr/>
            </p:nvSpPr>
            <p:spPr bwMode="auto">
              <a:xfrm>
                <a:off x="7008813" y="3517901"/>
                <a:ext cx="77788" cy="30163"/>
              </a:xfrm>
              <a:custGeom>
                <a:avLst/>
                <a:gdLst>
                  <a:gd name="T0" fmla="*/ 1 w 21"/>
                  <a:gd name="T1" fmla="*/ 0 h 8"/>
                  <a:gd name="T2" fmla="*/ 1 w 21"/>
                  <a:gd name="T3" fmla="*/ 3 h 8"/>
                  <a:gd name="T4" fmla="*/ 0 w 21"/>
                  <a:gd name="T5" fmla="*/ 8 h 8"/>
                  <a:gd name="T6" fmla="*/ 21 w 21"/>
                  <a:gd name="T7" fmla="*/ 8 h 8"/>
                  <a:gd name="T8" fmla="*/ 21 w 21"/>
                  <a:gd name="T9" fmla="*/ 3 h 8"/>
                  <a:gd name="T10" fmla="*/ 21 w 21"/>
                  <a:gd name="T11" fmla="*/ 0 h 8"/>
                  <a:gd name="T12" fmla="*/ 1 w 21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8">
                    <a:moveTo>
                      <a:pt x="1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5"/>
                      <a:pt x="1" y="4"/>
                      <a:pt x="0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1" y="4"/>
                      <a:pt x="21" y="5"/>
                      <a:pt x="21" y="3"/>
                    </a:cubicBezTo>
                    <a:cubicBezTo>
                      <a:pt x="21" y="2"/>
                      <a:pt x="21" y="0"/>
                      <a:pt x="2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4"/>
              <p:cNvSpPr>
                <a:spLocks/>
              </p:cNvSpPr>
              <p:nvPr/>
            </p:nvSpPr>
            <p:spPr bwMode="auto">
              <a:xfrm>
                <a:off x="6535738" y="3752851"/>
                <a:ext cx="66675" cy="84138"/>
              </a:xfrm>
              <a:custGeom>
                <a:avLst/>
                <a:gdLst>
                  <a:gd name="T0" fmla="*/ 11 w 18"/>
                  <a:gd name="T1" fmla="*/ 0 h 22"/>
                  <a:gd name="T2" fmla="*/ 0 w 18"/>
                  <a:gd name="T3" fmla="*/ 18 h 22"/>
                  <a:gd name="T4" fmla="*/ 7 w 18"/>
                  <a:gd name="T5" fmla="*/ 22 h 22"/>
                  <a:gd name="T6" fmla="*/ 18 w 18"/>
                  <a:gd name="T7" fmla="*/ 5 h 22"/>
                  <a:gd name="T8" fmla="*/ 11 w 18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2">
                    <a:moveTo>
                      <a:pt x="11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9"/>
                      <a:pt x="5" y="20"/>
                      <a:pt x="7" y="22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5" y="4"/>
                      <a:pt x="13" y="2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5"/>
              <p:cNvSpPr>
                <a:spLocks/>
              </p:cNvSpPr>
              <p:nvPr/>
            </p:nvSpPr>
            <p:spPr bwMode="auto">
              <a:xfrm>
                <a:off x="6854826" y="3036888"/>
                <a:ext cx="66675" cy="90488"/>
              </a:xfrm>
              <a:custGeom>
                <a:avLst/>
                <a:gdLst>
                  <a:gd name="T0" fmla="*/ 12 w 18"/>
                  <a:gd name="T1" fmla="*/ 24 h 24"/>
                  <a:gd name="T2" fmla="*/ 18 w 18"/>
                  <a:gd name="T3" fmla="*/ 19 h 24"/>
                  <a:gd name="T4" fmla="*/ 7 w 18"/>
                  <a:gd name="T5" fmla="*/ 0 h 24"/>
                  <a:gd name="T6" fmla="*/ 0 w 18"/>
                  <a:gd name="T7" fmla="*/ 2 h 24"/>
                  <a:gd name="T8" fmla="*/ 12 w 18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12" y="24"/>
                    </a:moveTo>
                    <a:cubicBezTo>
                      <a:pt x="14" y="22"/>
                      <a:pt x="16" y="20"/>
                      <a:pt x="18" y="19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2" y="2"/>
                      <a:pt x="0" y="2"/>
                    </a:cubicBezTo>
                    <a:lnTo>
                      <a:pt x="12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6"/>
              <p:cNvSpPr>
                <a:spLocks/>
              </p:cNvSpPr>
              <p:nvPr/>
            </p:nvSpPr>
            <p:spPr bwMode="auto">
              <a:xfrm>
                <a:off x="7173913" y="3578226"/>
                <a:ext cx="63500" cy="80963"/>
              </a:xfrm>
              <a:custGeom>
                <a:avLst/>
                <a:gdLst>
                  <a:gd name="T0" fmla="*/ 0 w 17"/>
                  <a:gd name="T1" fmla="*/ 4 h 21"/>
                  <a:gd name="T2" fmla="*/ 10 w 17"/>
                  <a:gd name="T3" fmla="*/ 21 h 21"/>
                  <a:gd name="T4" fmla="*/ 17 w 17"/>
                  <a:gd name="T5" fmla="*/ 17 h 21"/>
                  <a:gd name="T6" fmla="*/ 7 w 17"/>
                  <a:gd name="T7" fmla="*/ 0 h 21"/>
                  <a:gd name="T8" fmla="*/ 0 w 17"/>
                  <a:gd name="T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1">
                    <a:moveTo>
                      <a:pt x="0" y="4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12" y="19"/>
                      <a:pt x="14" y="18"/>
                      <a:pt x="17" y="17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2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7"/>
              <p:cNvSpPr>
                <a:spLocks/>
              </p:cNvSpPr>
              <p:nvPr/>
            </p:nvSpPr>
            <p:spPr bwMode="auto">
              <a:xfrm>
                <a:off x="6530976" y="3578226"/>
                <a:ext cx="71438" cy="84138"/>
              </a:xfrm>
              <a:custGeom>
                <a:avLst/>
                <a:gdLst>
                  <a:gd name="T0" fmla="*/ 9 w 19"/>
                  <a:gd name="T1" fmla="*/ 0 h 22"/>
                  <a:gd name="T2" fmla="*/ 0 w 19"/>
                  <a:gd name="T3" fmla="*/ 4 h 22"/>
                  <a:gd name="T4" fmla="*/ 11 w 19"/>
                  <a:gd name="T5" fmla="*/ 22 h 22"/>
                  <a:gd name="T6" fmla="*/ 19 w 19"/>
                  <a:gd name="T7" fmla="*/ 17 h 22"/>
                  <a:gd name="T8" fmla="*/ 9 w 19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2">
                    <a:moveTo>
                      <a:pt x="9" y="0"/>
                    </a:moveTo>
                    <a:cubicBezTo>
                      <a:pt x="6" y="2"/>
                      <a:pt x="4" y="4"/>
                      <a:pt x="0" y="4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3" y="20"/>
                      <a:pt x="16" y="18"/>
                      <a:pt x="19" y="17"/>
                    </a:cubicBezTo>
                    <a:lnTo>
                      <a:pt x="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8"/>
              <p:cNvSpPr>
                <a:spLocks/>
              </p:cNvSpPr>
              <p:nvPr/>
            </p:nvSpPr>
            <p:spPr bwMode="auto">
              <a:xfrm>
                <a:off x="6858001" y="3757613"/>
                <a:ext cx="63500" cy="82550"/>
              </a:xfrm>
              <a:custGeom>
                <a:avLst/>
                <a:gdLst>
                  <a:gd name="T0" fmla="*/ 17 w 17"/>
                  <a:gd name="T1" fmla="*/ 17 h 22"/>
                  <a:gd name="T2" fmla="*/ 7 w 17"/>
                  <a:gd name="T3" fmla="*/ 0 h 22"/>
                  <a:gd name="T4" fmla="*/ 0 w 17"/>
                  <a:gd name="T5" fmla="*/ 4 h 22"/>
                  <a:gd name="T6" fmla="*/ 11 w 17"/>
                  <a:gd name="T7" fmla="*/ 22 h 22"/>
                  <a:gd name="T8" fmla="*/ 17 w 17"/>
                  <a:gd name="T9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2">
                    <a:moveTo>
                      <a:pt x="17" y="17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5" y="2"/>
                      <a:pt x="3" y="3"/>
                      <a:pt x="0" y="4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3" y="20"/>
                      <a:pt x="15" y="18"/>
                      <a:pt x="17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9"/>
              <p:cNvSpPr>
                <a:spLocks/>
              </p:cNvSpPr>
              <p:nvPr/>
            </p:nvSpPr>
            <p:spPr bwMode="auto">
              <a:xfrm>
                <a:off x="6684963" y="3708401"/>
                <a:ext cx="93663" cy="33338"/>
              </a:xfrm>
              <a:custGeom>
                <a:avLst/>
                <a:gdLst>
                  <a:gd name="T0" fmla="*/ 25 w 25"/>
                  <a:gd name="T1" fmla="*/ 9 h 9"/>
                  <a:gd name="T2" fmla="*/ 24 w 25"/>
                  <a:gd name="T3" fmla="*/ 3 h 9"/>
                  <a:gd name="T4" fmla="*/ 25 w 25"/>
                  <a:gd name="T5" fmla="*/ 0 h 9"/>
                  <a:gd name="T6" fmla="*/ 1 w 25"/>
                  <a:gd name="T7" fmla="*/ 0 h 9"/>
                  <a:gd name="T8" fmla="*/ 1 w 25"/>
                  <a:gd name="T9" fmla="*/ 3 h 9"/>
                  <a:gd name="T10" fmla="*/ 0 w 25"/>
                  <a:gd name="T11" fmla="*/ 9 h 9"/>
                  <a:gd name="T12" fmla="*/ 25 w 2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">
                    <a:moveTo>
                      <a:pt x="25" y="9"/>
                    </a:moveTo>
                    <a:cubicBezTo>
                      <a:pt x="25" y="4"/>
                      <a:pt x="24" y="5"/>
                      <a:pt x="24" y="3"/>
                    </a:cubicBezTo>
                    <a:cubicBezTo>
                      <a:pt x="24" y="2"/>
                      <a:pt x="25" y="0"/>
                      <a:pt x="25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2"/>
                      <a:pt x="1" y="3"/>
                    </a:cubicBezTo>
                    <a:cubicBezTo>
                      <a:pt x="1" y="5"/>
                      <a:pt x="1" y="4"/>
                      <a:pt x="0" y="9"/>
                    </a:cubicBezTo>
                    <a:lnTo>
                      <a:pt x="25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40"/>
              <p:cNvSpPr>
                <a:spLocks/>
              </p:cNvSpPr>
              <p:nvPr/>
            </p:nvSpPr>
            <p:spPr bwMode="auto">
              <a:xfrm>
                <a:off x="7177088" y="3760788"/>
                <a:ext cx="63500" cy="79375"/>
              </a:xfrm>
              <a:custGeom>
                <a:avLst/>
                <a:gdLst>
                  <a:gd name="T0" fmla="*/ 10 w 17"/>
                  <a:gd name="T1" fmla="*/ 0 h 21"/>
                  <a:gd name="T2" fmla="*/ 0 w 17"/>
                  <a:gd name="T3" fmla="*/ 17 h 21"/>
                  <a:gd name="T4" fmla="*/ 6 w 17"/>
                  <a:gd name="T5" fmla="*/ 21 h 21"/>
                  <a:gd name="T6" fmla="*/ 17 w 17"/>
                  <a:gd name="T7" fmla="*/ 3 h 21"/>
                  <a:gd name="T8" fmla="*/ 10 w 17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1">
                    <a:moveTo>
                      <a:pt x="10" y="0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2" y="18"/>
                      <a:pt x="4" y="19"/>
                      <a:pt x="6" y="21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4" y="3"/>
                      <a:pt x="12" y="1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1"/>
              <p:cNvSpPr>
                <a:spLocks/>
              </p:cNvSpPr>
              <p:nvPr/>
            </p:nvSpPr>
            <p:spPr bwMode="auto">
              <a:xfrm>
                <a:off x="6376988" y="3867151"/>
                <a:ext cx="79375" cy="34925"/>
              </a:xfrm>
              <a:custGeom>
                <a:avLst/>
                <a:gdLst>
                  <a:gd name="T0" fmla="*/ 21 w 21"/>
                  <a:gd name="T1" fmla="*/ 9 h 9"/>
                  <a:gd name="T2" fmla="*/ 20 w 21"/>
                  <a:gd name="T3" fmla="*/ 3 h 9"/>
                  <a:gd name="T4" fmla="*/ 20 w 21"/>
                  <a:gd name="T5" fmla="*/ 0 h 9"/>
                  <a:gd name="T6" fmla="*/ 0 w 21"/>
                  <a:gd name="T7" fmla="*/ 0 h 9"/>
                  <a:gd name="T8" fmla="*/ 1 w 21"/>
                  <a:gd name="T9" fmla="*/ 3 h 9"/>
                  <a:gd name="T10" fmla="*/ 0 w 21"/>
                  <a:gd name="T11" fmla="*/ 9 h 9"/>
                  <a:gd name="T12" fmla="*/ 21 w 21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9">
                    <a:moveTo>
                      <a:pt x="21" y="9"/>
                    </a:moveTo>
                    <a:cubicBezTo>
                      <a:pt x="21" y="9"/>
                      <a:pt x="20" y="5"/>
                      <a:pt x="20" y="3"/>
                    </a:cubicBezTo>
                    <a:cubicBezTo>
                      <a:pt x="20" y="2"/>
                      <a:pt x="20" y="4"/>
                      <a:pt x="2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1" y="2"/>
                      <a:pt x="1" y="3"/>
                    </a:cubicBezTo>
                    <a:cubicBezTo>
                      <a:pt x="1" y="5"/>
                      <a:pt x="0" y="9"/>
                      <a:pt x="0" y="9"/>
                    </a:cubicBezTo>
                    <a:lnTo>
                      <a:pt x="21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2"/>
              <p:cNvSpPr>
                <a:spLocks/>
              </p:cNvSpPr>
              <p:nvPr/>
            </p:nvSpPr>
            <p:spPr bwMode="auto">
              <a:xfrm>
                <a:off x="6376988" y="3517901"/>
                <a:ext cx="79375" cy="30163"/>
              </a:xfrm>
              <a:custGeom>
                <a:avLst/>
                <a:gdLst>
                  <a:gd name="T0" fmla="*/ 0 w 21"/>
                  <a:gd name="T1" fmla="*/ 0 h 8"/>
                  <a:gd name="T2" fmla="*/ 1 w 21"/>
                  <a:gd name="T3" fmla="*/ 3 h 8"/>
                  <a:gd name="T4" fmla="*/ 0 w 21"/>
                  <a:gd name="T5" fmla="*/ 8 h 8"/>
                  <a:gd name="T6" fmla="*/ 21 w 21"/>
                  <a:gd name="T7" fmla="*/ 8 h 8"/>
                  <a:gd name="T8" fmla="*/ 20 w 21"/>
                  <a:gd name="T9" fmla="*/ 3 h 8"/>
                  <a:gd name="T10" fmla="*/ 20 w 21"/>
                  <a:gd name="T11" fmla="*/ 0 h 8"/>
                  <a:gd name="T12" fmla="*/ 0 w 21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8">
                    <a:moveTo>
                      <a:pt x="0" y="0"/>
                    </a:moveTo>
                    <a:cubicBezTo>
                      <a:pt x="0" y="0"/>
                      <a:pt x="1" y="2"/>
                      <a:pt x="1" y="3"/>
                    </a:cubicBezTo>
                    <a:cubicBezTo>
                      <a:pt x="1" y="5"/>
                      <a:pt x="0" y="4"/>
                      <a:pt x="0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1" y="4"/>
                      <a:pt x="20" y="5"/>
                      <a:pt x="20" y="3"/>
                    </a:cubicBezTo>
                    <a:cubicBezTo>
                      <a:pt x="20" y="2"/>
                      <a:pt x="20" y="0"/>
                      <a:pt x="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3"/>
              <p:cNvSpPr>
                <a:spLocks/>
              </p:cNvSpPr>
              <p:nvPr/>
            </p:nvSpPr>
            <p:spPr bwMode="auto">
              <a:xfrm>
                <a:off x="6854826" y="3403601"/>
                <a:ext cx="63500" cy="84138"/>
              </a:xfrm>
              <a:custGeom>
                <a:avLst/>
                <a:gdLst>
                  <a:gd name="T0" fmla="*/ 0 w 17"/>
                  <a:gd name="T1" fmla="*/ 3 h 22"/>
                  <a:gd name="T2" fmla="*/ 11 w 17"/>
                  <a:gd name="T3" fmla="*/ 22 h 22"/>
                  <a:gd name="T4" fmla="*/ 17 w 17"/>
                  <a:gd name="T5" fmla="*/ 17 h 22"/>
                  <a:gd name="T6" fmla="*/ 7 w 17"/>
                  <a:gd name="T7" fmla="*/ 0 h 22"/>
                  <a:gd name="T8" fmla="*/ 0 w 17"/>
                  <a:gd name="T9" fmla="*/ 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2">
                    <a:moveTo>
                      <a:pt x="0" y="3"/>
                    </a:moveTo>
                    <a:cubicBezTo>
                      <a:pt x="11" y="22"/>
                      <a:pt x="11" y="22"/>
                      <a:pt x="11" y="22"/>
                    </a:cubicBezTo>
                    <a:cubicBezTo>
                      <a:pt x="13" y="20"/>
                      <a:pt x="15" y="18"/>
                      <a:pt x="17" y="17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2"/>
                      <a:pt x="3" y="3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4"/>
              <p:cNvSpPr>
                <a:spLocks/>
              </p:cNvSpPr>
              <p:nvPr/>
            </p:nvSpPr>
            <p:spPr bwMode="auto">
              <a:xfrm>
                <a:off x="6219826" y="3571876"/>
                <a:ext cx="68263" cy="90488"/>
              </a:xfrm>
              <a:custGeom>
                <a:avLst/>
                <a:gdLst>
                  <a:gd name="T0" fmla="*/ 7 w 18"/>
                  <a:gd name="T1" fmla="*/ 24 h 24"/>
                  <a:gd name="T2" fmla="*/ 18 w 18"/>
                  <a:gd name="T3" fmla="*/ 5 h 24"/>
                  <a:gd name="T4" fmla="*/ 12 w 18"/>
                  <a:gd name="T5" fmla="*/ 0 h 24"/>
                  <a:gd name="T6" fmla="*/ 0 w 18"/>
                  <a:gd name="T7" fmla="*/ 20 h 24"/>
                  <a:gd name="T8" fmla="*/ 7 w 18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7" y="24"/>
                    </a:moveTo>
                    <a:cubicBezTo>
                      <a:pt x="18" y="5"/>
                      <a:pt x="18" y="5"/>
                      <a:pt x="18" y="5"/>
                    </a:cubicBezTo>
                    <a:cubicBezTo>
                      <a:pt x="16" y="4"/>
                      <a:pt x="13" y="2"/>
                      <a:pt x="12" y="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3" y="21"/>
                      <a:pt x="5" y="22"/>
                      <a:pt x="7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Oval 45"/>
              <p:cNvSpPr>
                <a:spLocks noChangeArrowheads="1"/>
              </p:cNvSpPr>
              <p:nvPr/>
            </p:nvSpPr>
            <p:spPr bwMode="auto">
              <a:xfrm>
                <a:off x="7210426" y="3305176"/>
                <a:ext cx="87313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/>
              <p:cNvSpPr>
                <a:spLocks/>
              </p:cNvSpPr>
              <p:nvPr/>
            </p:nvSpPr>
            <p:spPr bwMode="auto">
              <a:xfrm>
                <a:off x="7165976" y="3397251"/>
                <a:ext cx="71438" cy="82550"/>
              </a:xfrm>
              <a:custGeom>
                <a:avLst/>
                <a:gdLst>
                  <a:gd name="T0" fmla="*/ 11 w 19"/>
                  <a:gd name="T1" fmla="*/ 0 h 22"/>
                  <a:gd name="T2" fmla="*/ 0 w 19"/>
                  <a:gd name="T3" fmla="*/ 18 h 22"/>
                  <a:gd name="T4" fmla="*/ 8 w 19"/>
                  <a:gd name="T5" fmla="*/ 22 h 22"/>
                  <a:gd name="T6" fmla="*/ 19 w 19"/>
                  <a:gd name="T7" fmla="*/ 5 h 22"/>
                  <a:gd name="T8" fmla="*/ 11 w 19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2">
                    <a:moveTo>
                      <a:pt x="11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8"/>
                      <a:pt x="6" y="20"/>
                      <a:pt x="8" y="22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6" y="4"/>
                      <a:pt x="13" y="2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Oval 47"/>
              <p:cNvSpPr>
                <a:spLocks noChangeArrowheads="1"/>
              </p:cNvSpPr>
              <p:nvPr/>
            </p:nvSpPr>
            <p:spPr bwMode="auto">
              <a:xfrm>
                <a:off x="6167438" y="3305176"/>
                <a:ext cx="85725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/>
              <p:cNvSpPr>
                <a:spLocks/>
              </p:cNvSpPr>
              <p:nvPr/>
            </p:nvSpPr>
            <p:spPr bwMode="auto">
              <a:xfrm>
                <a:off x="6230938" y="3397251"/>
                <a:ext cx="68263" cy="82550"/>
              </a:xfrm>
              <a:custGeom>
                <a:avLst/>
                <a:gdLst>
                  <a:gd name="T0" fmla="*/ 7 w 18"/>
                  <a:gd name="T1" fmla="*/ 0 h 22"/>
                  <a:gd name="T2" fmla="*/ 18 w 18"/>
                  <a:gd name="T3" fmla="*/ 18 h 22"/>
                  <a:gd name="T4" fmla="*/ 10 w 18"/>
                  <a:gd name="T5" fmla="*/ 22 h 22"/>
                  <a:gd name="T6" fmla="*/ 0 w 18"/>
                  <a:gd name="T7" fmla="*/ 5 h 22"/>
                  <a:gd name="T8" fmla="*/ 7 w 18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2">
                    <a:moveTo>
                      <a:pt x="7" y="0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5" y="18"/>
                      <a:pt x="12" y="20"/>
                      <a:pt x="10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3" y="4"/>
                      <a:pt x="5" y="2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Oval 49"/>
              <p:cNvSpPr>
                <a:spLocks noChangeArrowheads="1"/>
              </p:cNvSpPr>
              <p:nvPr/>
            </p:nvSpPr>
            <p:spPr bwMode="auto">
              <a:xfrm>
                <a:off x="7108826" y="3111501"/>
                <a:ext cx="87313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/>
              <p:cNvSpPr>
                <a:spLocks/>
              </p:cNvSpPr>
              <p:nvPr/>
            </p:nvSpPr>
            <p:spPr bwMode="auto">
              <a:xfrm>
                <a:off x="7162801" y="3214688"/>
                <a:ext cx="69850" cy="90488"/>
              </a:xfrm>
              <a:custGeom>
                <a:avLst/>
                <a:gdLst>
                  <a:gd name="T0" fmla="*/ 12 w 19"/>
                  <a:gd name="T1" fmla="*/ 24 h 24"/>
                  <a:gd name="T2" fmla="*/ 19 w 19"/>
                  <a:gd name="T3" fmla="*/ 19 h 24"/>
                  <a:gd name="T4" fmla="*/ 7 w 19"/>
                  <a:gd name="T5" fmla="*/ 0 h 24"/>
                  <a:gd name="T6" fmla="*/ 0 w 19"/>
                  <a:gd name="T7" fmla="*/ 2 h 24"/>
                  <a:gd name="T8" fmla="*/ 12 w 19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4">
                    <a:moveTo>
                      <a:pt x="12" y="24"/>
                    </a:moveTo>
                    <a:cubicBezTo>
                      <a:pt x="14" y="22"/>
                      <a:pt x="16" y="20"/>
                      <a:pt x="19" y="19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3" y="2"/>
                      <a:pt x="0" y="2"/>
                    </a:cubicBezTo>
                    <a:lnTo>
                      <a:pt x="12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653043" y="4848072"/>
            <a:ext cx="1494750" cy="1266738"/>
            <a:chOff x="2653043" y="4848072"/>
            <a:chExt cx="1494750" cy="1266738"/>
          </a:xfrm>
          <a:effectLst>
            <a:outerShdw blurRad="215900" dist="38100" dir="2700000" algn="tl" rotWithShape="0">
              <a:prstClr val="black">
                <a:alpha val="10000"/>
              </a:prstClr>
            </a:outerShdw>
          </a:effectLst>
        </p:grpSpPr>
        <p:grpSp>
          <p:nvGrpSpPr>
            <p:cNvPr id="47" name="组合 46"/>
            <p:cNvGrpSpPr/>
            <p:nvPr/>
          </p:nvGrpSpPr>
          <p:grpSpPr>
            <a:xfrm>
              <a:off x="2653043" y="4848072"/>
              <a:ext cx="1494750" cy="1266738"/>
              <a:chOff x="2939117" y="872045"/>
              <a:chExt cx="2145438" cy="1818168"/>
            </a:xfrm>
            <a:solidFill>
              <a:srgbClr val="2B8CB5"/>
            </a:solidFill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51" name="六边形 50"/>
              <p:cNvSpPr/>
              <p:nvPr/>
            </p:nvSpPr>
            <p:spPr>
              <a:xfrm>
                <a:off x="2939117" y="872045"/>
                <a:ext cx="2145438" cy="1818168"/>
              </a:xfrm>
              <a:prstGeom prst="hexagon">
                <a:avLst>
                  <a:gd name="adj" fmla="val 28992"/>
                  <a:gd name="vf" fmla="val 11547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六边形 51"/>
              <p:cNvSpPr/>
              <p:nvPr/>
            </p:nvSpPr>
            <p:spPr>
              <a:xfrm>
                <a:off x="2956427" y="884658"/>
                <a:ext cx="2115670" cy="1792941"/>
              </a:xfrm>
              <a:prstGeom prst="hexagon">
                <a:avLst>
                  <a:gd name="adj" fmla="val 28992"/>
                  <a:gd name="vf" fmla="val 11547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6" name="组合 155"/>
            <p:cNvGrpSpPr/>
            <p:nvPr/>
          </p:nvGrpSpPr>
          <p:grpSpPr>
            <a:xfrm>
              <a:off x="2727231" y="4910943"/>
              <a:ext cx="1346374" cy="1140996"/>
              <a:chOff x="2939117" y="872045"/>
              <a:chExt cx="2145438" cy="1818168"/>
            </a:xfrm>
            <a:effectLst>
              <a:outerShdw blurRad="635000" dist="4445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157" name="六边形 156"/>
              <p:cNvSpPr/>
              <p:nvPr/>
            </p:nvSpPr>
            <p:spPr>
              <a:xfrm>
                <a:off x="2939117" y="872045"/>
                <a:ext cx="2145438" cy="1818168"/>
              </a:xfrm>
              <a:prstGeom prst="hexagon">
                <a:avLst>
                  <a:gd name="adj" fmla="val 28992"/>
                  <a:gd name="vf" fmla="val 11547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六边形 157"/>
              <p:cNvSpPr/>
              <p:nvPr/>
            </p:nvSpPr>
            <p:spPr>
              <a:xfrm>
                <a:off x="2956427" y="884658"/>
                <a:ext cx="2115670" cy="1792941"/>
              </a:xfrm>
              <a:prstGeom prst="hexagon">
                <a:avLst>
                  <a:gd name="adj" fmla="val 28992"/>
                  <a:gd name="vf" fmla="val 115470"/>
                </a:avLst>
              </a:prstGeom>
              <a:gradFill flip="none" rotWithShape="1">
                <a:gsLst>
                  <a:gs pos="75000">
                    <a:srgbClr val="F5F5F5"/>
                  </a:gs>
                  <a:gs pos="25000">
                    <a:srgbClr val="E7E7E9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4" name="任意多边形 163"/>
            <p:cNvSpPr/>
            <p:nvPr/>
          </p:nvSpPr>
          <p:spPr>
            <a:xfrm rot="18946202" flipH="1">
              <a:off x="3635505" y="5323175"/>
              <a:ext cx="282529" cy="302760"/>
            </a:xfrm>
            <a:custGeom>
              <a:avLst/>
              <a:gdLst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36344 h 1134377"/>
                <a:gd name="connsiteX4" fmla="*/ 294249 w 1127308"/>
                <a:gd name="connsiteY4" fmla="*/ 146969 h 1134377"/>
                <a:gd name="connsiteX5" fmla="*/ 294284 w 1127308"/>
                <a:gd name="connsiteY5" fmla="*/ 147142 h 1134377"/>
                <a:gd name="connsiteX6" fmla="*/ 294249 w 1127308"/>
                <a:gd name="connsiteY6" fmla="*/ 147316 h 1134377"/>
                <a:gd name="connsiteX7" fmla="*/ 294249 w 1127308"/>
                <a:gd name="connsiteY7" fmla="*/ 839871 h 1134377"/>
                <a:gd name="connsiteX8" fmla="*/ 975529 w 1127308"/>
                <a:gd name="connsiteY8" fmla="*/ 839871 h 1134377"/>
                <a:gd name="connsiteX9" fmla="*/ 980166 w 1127308"/>
                <a:gd name="connsiteY9" fmla="*/ 838931 h 1134377"/>
                <a:gd name="connsiteX10" fmla="*/ 984804 w 1127308"/>
                <a:gd name="connsiteY10" fmla="*/ 839871 h 1134377"/>
                <a:gd name="connsiteX11" fmla="*/ 996306 w 1127308"/>
                <a:gd name="connsiteY11" fmla="*/ 839871 h 1134377"/>
                <a:gd name="connsiteX12" fmla="*/ 996306 w 1127308"/>
                <a:gd name="connsiteY12" fmla="*/ 842203 h 1134377"/>
                <a:gd name="connsiteX13" fmla="*/ 1037440 w 1127308"/>
                <a:gd name="connsiteY13" fmla="*/ 850540 h 1134377"/>
                <a:gd name="connsiteX14" fmla="*/ 1127308 w 1127308"/>
                <a:gd name="connsiteY14" fmla="*/ 986654 h 1134377"/>
                <a:gd name="connsiteX15" fmla="*/ 1037440 w 1127308"/>
                <a:gd name="connsiteY15" fmla="*/ 1122768 h 1134377"/>
                <a:gd name="connsiteX16" fmla="*/ 996306 w 1127308"/>
                <a:gd name="connsiteY16" fmla="*/ 1131106 h 1134377"/>
                <a:gd name="connsiteX17" fmla="*/ 996306 w 1127308"/>
                <a:gd name="connsiteY17" fmla="*/ 1132649 h 1134377"/>
                <a:gd name="connsiteX18" fmla="*/ 988692 w 1127308"/>
                <a:gd name="connsiteY18" fmla="*/ 1132649 h 1134377"/>
                <a:gd name="connsiteX19" fmla="*/ 980166 w 1127308"/>
                <a:gd name="connsiteY19" fmla="*/ 1134377 h 1134377"/>
                <a:gd name="connsiteX20" fmla="*/ 971641 w 1127308"/>
                <a:gd name="connsiteY20" fmla="*/ 1132649 h 1134377"/>
                <a:gd name="connsiteX21" fmla="*/ 1 w 1127308"/>
                <a:gd name="connsiteY21" fmla="*/ 1132649 h 1134377"/>
                <a:gd name="connsiteX22" fmla="*/ 1 w 1127308"/>
                <a:gd name="connsiteY22" fmla="*/ 147147 h 1134377"/>
                <a:gd name="connsiteX23" fmla="*/ 0 w 1127308"/>
                <a:gd name="connsiteY23" fmla="*/ 147142 h 1134377"/>
                <a:gd name="connsiteX24" fmla="*/ 1 w 1127308"/>
                <a:gd name="connsiteY24" fmla="*/ 147137 h 1134377"/>
                <a:gd name="connsiteX25" fmla="*/ 1 w 1127308"/>
                <a:gd name="connsiteY25" fmla="*/ 136344 h 1134377"/>
                <a:gd name="connsiteX26" fmla="*/ 2180 w 1127308"/>
                <a:gd name="connsiteY26" fmla="*/ 136344 h 1134377"/>
                <a:gd name="connsiteX27" fmla="*/ 11563 w 1127308"/>
                <a:gd name="connsiteY27" fmla="*/ 89868 h 1134377"/>
                <a:gd name="connsiteX28" fmla="*/ 147142 w 1127308"/>
                <a:gd name="connsiteY28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147316 h 1134377"/>
                <a:gd name="connsiteX6" fmla="*/ 294249 w 1127308"/>
                <a:gd name="connsiteY6" fmla="*/ 839871 h 1134377"/>
                <a:gd name="connsiteX7" fmla="*/ 975529 w 1127308"/>
                <a:gd name="connsiteY7" fmla="*/ 839871 h 1134377"/>
                <a:gd name="connsiteX8" fmla="*/ 980166 w 1127308"/>
                <a:gd name="connsiteY8" fmla="*/ 838931 h 1134377"/>
                <a:gd name="connsiteX9" fmla="*/ 984804 w 1127308"/>
                <a:gd name="connsiteY9" fmla="*/ 839871 h 1134377"/>
                <a:gd name="connsiteX10" fmla="*/ 996306 w 1127308"/>
                <a:gd name="connsiteY10" fmla="*/ 839871 h 1134377"/>
                <a:gd name="connsiteX11" fmla="*/ 996306 w 1127308"/>
                <a:gd name="connsiteY11" fmla="*/ 842203 h 1134377"/>
                <a:gd name="connsiteX12" fmla="*/ 1037440 w 1127308"/>
                <a:gd name="connsiteY12" fmla="*/ 850540 h 1134377"/>
                <a:gd name="connsiteX13" fmla="*/ 1127308 w 1127308"/>
                <a:gd name="connsiteY13" fmla="*/ 986654 h 1134377"/>
                <a:gd name="connsiteX14" fmla="*/ 1037440 w 1127308"/>
                <a:gd name="connsiteY14" fmla="*/ 1122768 h 1134377"/>
                <a:gd name="connsiteX15" fmla="*/ 996306 w 1127308"/>
                <a:gd name="connsiteY15" fmla="*/ 1131106 h 1134377"/>
                <a:gd name="connsiteX16" fmla="*/ 996306 w 1127308"/>
                <a:gd name="connsiteY16" fmla="*/ 1132649 h 1134377"/>
                <a:gd name="connsiteX17" fmla="*/ 988692 w 1127308"/>
                <a:gd name="connsiteY17" fmla="*/ 1132649 h 1134377"/>
                <a:gd name="connsiteX18" fmla="*/ 980166 w 1127308"/>
                <a:gd name="connsiteY18" fmla="*/ 1134377 h 1134377"/>
                <a:gd name="connsiteX19" fmla="*/ 971641 w 1127308"/>
                <a:gd name="connsiteY19" fmla="*/ 1132649 h 1134377"/>
                <a:gd name="connsiteX20" fmla="*/ 1 w 1127308"/>
                <a:gd name="connsiteY20" fmla="*/ 1132649 h 1134377"/>
                <a:gd name="connsiteX21" fmla="*/ 1 w 1127308"/>
                <a:gd name="connsiteY21" fmla="*/ 147147 h 1134377"/>
                <a:gd name="connsiteX22" fmla="*/ 0 w 1127308"/>
                <a:gd name="connsiteY22" fmla="*/ 147142 h 1134377"/>
                <a:gd name="connsiteX23" fmla="*/ 1 w 1127308"/>
                <a:gd name="connsiteY23" fmla="*/ 147137 h 1134377"/>
                <a:gd name="connsiteX24" fmla="*/ 1 w 1127308"/>
                <a:gd name="connsiteY24" fmla="*/ 136344 h 1134377"/>
                <a:gd name="connsiteX25" fmla="*/ 2180 w 1127308"/>
                <a:gd name="connsiteY25" fmla="*/ 136344 h 1134377"/>
                <a:gd name="connsiteX26" fmla="*/ 11563 w 1127308"/>
                <a:gd name="connsiteY26" fmla="*/ 89868 h 1134377"/>
                <a:gd name="connsiteX27" fmla="*/ 147142 w 1127308"/>
                <a:gd name="connsiteY27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147316 h 1134377"/>
                <a:gd name="connsiteX6" fmla="*/ 294249 w 1127308"/>
                <a:gd name="connsiteY6" fmla="*/ 839871 h 1134377"/>
                <a:gd name="connsiteX7" fmla="*/ 975529 w 1127308"/>
                <a:gd name="connsiteY7" fmla="*/ 839871 h 1134377"/>
                <a:gd name="connsiteX8" fmla="*/ 980166 w 1127308"/>
                <a:gd name="connsiteY8" fmla="*/ 838931 h 1134377"/>
                <a:gd name="connsiteX9" fmla="*/ 984804 w 1127308"/>
                <a:gd name="connsiteY9" fmla="*/ 839871 h 1134377"/>
                <a:gd name="connsiteX10" fmla="*/ 996306 w 1127308"/>
                <a:gd name="connsiteY10" fmla="*/ 839871 h 1134377"/>
                <a:gd name="connsiteX11" fmla="*/ 996306 w 1127308"/>
                <a:gd name="connsiteY11" fmla="*/ 842203 h 1134377"/>
                <a:gd name="connsiteX12" fmla="*/ 1037440 w 1127308"/>
                <a:gd name="connsiteY12" fmla="*/ 850540 h 1134377"/>
                <a:gd name="connsiteX13" fmla="*/ 1127308 w 1127308"/>
                <a:gd name="connsiteY13" fmla="*/ 986654 h 1134377"/>
                <a:gd name="connsiteX14" fmla="*/ 1037440 w 1127308"/>
                <a:gd name="connsiteY14" fmla="*/ 1122768 h 1134377"/>
                <a:gd name="connsiteX15" fmla="*/ 996306 w 1127308"/>
                <a:gd name="connsiteY15" fmla="*/ 1131106 h 1134377"/>
                <a:gd name="connsiteX16" fmla="*/ 996306 w 1127308"/>
                <a:gd name="connsiteY16" fmla="*/ 1132649 h 1134377"/>
                <a:gd name="connsiteX17" fmla="*/ 988692 w 1127308"/>
                <a:gd name="connsiteY17" fmla="*/ 1132649 h 1134377"/>
                <a:gd name="connsiteX18" fmla="*/ 980166 w 1127308"/>
                <a:gd name="connsiteY18" fmla="*/ 1134377 h 1134377"/>
                <a:gd name="connsiteX19" fmla="*/ 971641 w 1127308"/>
                <a:gd name="connsiteY19" fmla="*/ 1132649 h 1134377"/>
                <a:gd name="connsiteX20" fmla="*/ 1 w 1127308"/>
                <a:gd name="connsiteY20" fmla="*/ 1132649 h 1134377"/>
                <a:gd name="connsiteX21" fmla="*/ 1 w 1127308"/>
                <a:gd name="connsiteY21" fmla="*/ 147147 h 1134377"/>
                <a:gd name="connsiteX22" fmla="*/ 0 w 1127308"/>
                <a:gd name="connsiteY22" fmla="*/ 147142 h 1134377"/>
                <a:gd name="connsiteX23" fmla="*/ 1 w 1127308"/>
                <a:gd name="connsiteY23" fmla="*/ 147137 h 1134377"/>
                <a:gd name="connsiteX24" fmla="*/ 1 w 1127308"/>
                <a:gd name="connsiteY24" fmla="*/ 136344 h 1134377"/>
                <a:gd name="connsiteX25" fmla="*/ 11563 w 1127308"/>
                <a:gd name="connsiteY25" fmla="*/ 89868 h 1134377"/>
                <a:gd name="connsiteX26" fmla="*/ 147142 w 1127308"/>
                <a:gd name="connsiteY26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147316 h 1134377"/>
                <a:gd name="connsiteX6" fmla="*/ 294249 w 1127308"/>
                <a:gd name="connsiteY6" fmla="*/ 839871 h 1134377"/>
                <a:gd name="connsiteX7" fmla="*/ 975529 w 1127308"/>
                <a:gd name="connsiteY7" fmla="*/ 839871 h 1134377"/>
                <a:gd name="connsiteX8" fmla="*/ 980166 w 1127308"/>
                <a:gd name="connsiteY8" fmla="*/ 838931 h 1134377"/>
                <a:gd name="connsiteX9" fmla="*/ 984804 w 1127308"/>
                <a:gd name="connsiteY9" fmla="*/ 839871 h 1134377"/>
                <a:gd name="connsiteX10" fmla="*/ 996306 w 1127308"/>
                <a:gd name="connsiteY10" fmla="*/ 839871 h 1134377"/>
                <a:gd name="connsiteX11" fmla="*/ 996306 w 1127308"/>
                <a:gd name="connsiteY11" fmla="*/ 842203 h 1134377"/>
                <a:gd name="connsiteX12" fmla="*/ 1037440 w 1127308"/>
                <a:gd name="connsiteY12" fmla="*/ 850540 h 1134377"/>
                <a:gd name="connsiteX13" fmla="*/ 1127308 w 1127308"/>
                <a:gd name="connsiteY13" fmla="*/ 986654 h 1134377"/>
                <a:gd name="connsiteX14" fmla="*/ 1037440 w 1127308"/>
                <a:gd name="connsiteY14" fmla="*/ 1122768 h 1134377"/>
                <a:gd name="connsiteX15" fmla="*/ 996306 w 1127308"/>
                <a:gd name="connsiteY15" fmla="*/ 1131106 h 1134377"/>
                <a:gd name="connsiteX16" fmla="*/ 996306 w 1127308"/>
                <a:gd name="connsiteY16" fmla="*/ 1132649 h 1134377"/>
                <a:gd name="connsiteX17" fmla="*/ 988692 w 1127308"/>
                <a:gd name="connsiteY17" fmla="*/ 1132649 h 1134377"/>
                <a:gd name="connsiteX18" fmla="*/ 980166 w 1127308"/>
                <a:gd name="connsiteY18" fmla="*/ 1134377 h 1134377"/>
                <a:gd name="connsiteX19" fmla="*/ 971641 w 1127308"/>
                <a:gd name="connsiteY19" fmla="*/ 1132649 h 1134377"/>
                <a:gd name="connsiteX20" fmla="*/ 1 w 1127308"/>
                <a:gd name="connsiteY20" fmla="*/ 1132649 h 1134377"/>
                <a:gd name="connsiteX21" fmla="*/ 1 w 1127308"/>
                <a:gd name="connsiteY21" fmla="*/ 147147 h 1134377"/>
                <a:gd name="connsiteX22" fmla="*/ 0 w 1127308"/>
                <a:gd name="connsiteY22" fmla="*/ 147142 h 1134377"/>
                <a:gd name="connsiteX23" fmla="*/ 1 w 1127308"/>
                <a:gd name="connsiteY23" fmla="*/ 147137 h 1134377"/>
                <a:gd name="connsiteX24" fmla="*/ 11563 w 1127308"/>
                <a:gd name="connsiteY24" fmla="*/ 89868 h 1134377"/>
                <a:gd name="connsiteX25" fmla="*/ 147142 w 1127308"/>
                <a:gd name="connsiteY25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84 w 1127308"/>
                <a:gd name="connsiteY4" fmla="*/ 147142 h 1134377"/>
                <a:gd name="connsiteX5" fmla="*/ 294249 w 1127308"/>
                <a:gd name="connsiteY5" fmla="*/ 839871 h 1134377"/>
                <a:gd name="connsiteX6" fmla="*/ 975529 w 1127308"/>
                <a:gd name="connsiteY6" fmla="*/ 839871 h 1134377"/>
                <a:gd name="connsiteX7" fmla="*/ 980166 w 1127308"/>
                <a:gd name="connsiteY7" fmla="*/ 838931 h 1134377"/>
                <a:gd name="connsiteX8" fmla="*/ 984804 w 1127308"/>
                <a:gd name="connsiteY8" fmla="*/ 839871 h 1134377"/>
                <a:gd name="connsiteX9" fmla="*/ 996306 w 1127308"/>
                <a:gd name="connsiteY9" fmla="*/ 839871 h 1134377"/>
                <a:gd name="connsiteX10" fmla="*/ 996306 w 1127308"/>
                <a:gd name="connsiteY10" fmla="*/ 842203 h 1134377"/>
                <a:gd name="connsiteX11" fmla="*/ 1037440 w 1127308"/>
                <a:gd name="connsiteY11" fmla="*/ 850540 h 1134377"/>
                <a:gd name="connsiteX12" fmla="*/ 1127308 w 1127308"/>
                <a:gd name="connsiteY12" fmla="*/ 986654 h 1134377"/>
                <a:gd name="connsiteX13" fmla="*/ 1037440 w 1127308"/>
                <a:gd name="connsiteY13" fmla="*/ 1122768 h 1134377"/>
                <a:gd name="connsiteX14" fmla="*/ 996306 w 1127308"/>
                <a:gd name="connsiteY14" fmla="*/ 1131106 h 1134377"/>
                <a:gd name="connsiteX15" fmla="*/ 996306 w 1127308"/>
                <a:gd name="connsiteY15" fmla="*/ 1132649 h 1134377"/>
                <a:gd name="connsiteX16" fmla="*/ 988692 w 1127308"/>
                <a:gd name="connsiteY16" fmla="*/ 1132649 h 1134377"/>
                <a:gd name="connsiteX17" fmla="*/ 980166 w 1127308"/>
                <a:gd name="connsiteY17" fmla="*/ 1134377 h 1134377"/>
                <a:gd name="connsiteX18" fmla="*/ 971641 w 1127308"/>
                <a:gd name="connsiteY18" fmla="*/ 1132649 h 1134377"/>
                <a:gd name="connsiteX19" fmla="*/ 1 w 1127308"/>
                <a:gd name="connsiteY19" fmla="*/ 1132649 h 1134377"/>
                <a:gd name="connsiteX20" fmla="*/ 1 w 1127308"/>
                <a:gd name="connsiteY20" fmla="*/ 147147 h 1134377"/>
                <a:gd name="connsiteX21" fmla="*/ 0 w 1127308"/>
                <a:gd name="connsiteY21" fmla="*/ 147142 h 1134377"/>
                <a:gd name="connsiteX22" fmla="*/ 1 w 1127308"/>
                <a:gd name="connsiteY22" fmla="*/ 147137 h 1134377"/>
                <a:gd name="connsiteX23" fmla="*/ 11563 w 1127308"/>
                <a:gd name="connsiteY23" fmla="*/ 89868 h 1134377"/>
                <a:gd name="connsiteX24" fmla="*/ 147142 w 1127308"/>
                <a:gd name="connsiteY24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146969 h 1134377"/>
                <a:gd name="connsiteX4" fmla="*/ 294249 w 1127308"/>
                <a:gd name="connsiteY4" fmla="*/ 839871 h 1134377"/>
                <a:gd name="connsiteX5" fmla="*/ 975529 w 1127308"/>
                <a:gd name="connsiteY5" fmla="*/ 839871 h 1134377"/>
                <a:gd name="connsiteX6" fmla="*/ 980166 w 1127308"/>
                <a:gd name="connsiteY6" fmla="*/ 838931 h 1134377"/>
                <a:gd name="connsiteX7" fmla="*/ 984804 w 1127308"/>
                <a:gd name="connsiteY7" fmla="*/ 839871 h 1134377"/>
                <a:gd name="connsiteX8" fmla="*/ 996306 w 1127308"/>
                <a:gd name="connsiteY8" fmla="*/ 839871 h 1134377"/>
                <a:gd name="connsiteX9" fmla="*/ 996306 w 1127308"/>
                <a:gd name="connsiteY9" fmla="*/ 842203 h 1134377"/>
                <a:gd name="connsiteX10" fmla="*/ 1037440 w 1127308"/>
                <a:gd name="connsiteY10" fmla="*/ 850540 h 1134377"/>
                <a:gd name="connsiteX11" fmla="*/ 1127308 w 1127308"/>
                <a:gd name="connsiteY11" fmla="*/ 986654 h 1134377"/>
                <a:gd name="connsiteX12" fmla="*/ 1037440 w 1127308"/>
                <a:gd name="connsiteY12" fmla="*/ 1122768 h 1134377"/>
                <a:gd name="connsiteX13" fmla="*/ 996306 w 1127308"/>
                <a:gd name="connsiteY13" fmla="*/ 1131106 h 1134377"/>
                <a:gd name="connsiteX14" fmla="*/ 996306 w 1127308"/>
                <a:gd name="connsiteY14" fmla="*/ 1132649 h 1134377"/>
                <a:gd name="connsiteX15" fmla="*/ 988692 w 1127308"/>
                <a:gd name="connsiteY15" fmla="*/ 1132649 h 1134377"/>
                <a:gd name="connsiteX16" fmla="*/ 980166 w 1127308"/>
                <a:gd name="connsiteY16" fmla="*/ 1134377 h 1134377"/>
                <a:gd name="connsiteX17" fmla="*/ 971641 w 1127308"/>
                <a:gd name="connsiteY17" fmla="*/ 1132649 h 1134377"/>
                <a:gd name="connsiteX18" fmla="*/ 1 w 1127308"/>
                <a:gd name="connsiteY18" fmla="*/ 1132649 h 1134377"/>
                <a:gd name="connsiteX19" fmla="*/ 1 w 1127308"/>
                <a:gd name="connsiteY19" fmla="*/ 147147 h 1134377"/>
                <a:gd name="connsiteX20" fmla="*/ 0 w 1127308"/>
                <a:gd name="connsiteY20" fmla="*/ 147142 h 1134377"/>
                <a:gd name="connsiteX21" fmla="*/ 1 w 1127308"/>
                <a:gd name="connsiteY21" fmla="*/ 147137 h 1134377"/>
                <a:gd name="connsiteX22" fmla="*/ 11563 w 1127308"/>
                <a:gd name="connsiteY22" fmla="*/ 89868 h 1134377"/>
                <a:gd name="connsiteX23" fmla="*/ 147142 w 1127308"/>
                <a:gd name="connsiteY23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984804 w 1127308"/>
                <a:gd name="connsiteY6" fmla="*/ 839871 h 1134377"/>
                <a:gd name="connsiteX7" fmla="*/ 996306 w 1127308"/>
                <a:gd name="connsiteY7" fmla="*/ 839871 h 1134377"/>
                <a:gd name="connsiteX8" fmla="*/ 996306 w 1127308"/>
                <a:gd name="connsiteY8" fmla="*/ 842203 h 1134377"/>
                <a:gd name="connsiteX9" fmla="*/ 1037440 w 1127308"/>
                <a:gd name="connsiteY9" fmla="*/ 850540 h 1134377"/>
                <a:gd name="connsiteX10" fmla="*/ 1127308 w 1127308"/>
                <a:gd name="connsiteY10" fmla="*/ 986654 h 1134377"/>
                <a:gd name="connsiteX11" fmla="*/ 1037440 w 1127308"/>
                <a:gd name="connsiteY11" fmla="*/ 1122768 h 1134377"/>
                <a:gd name="connsiteX12" fmla="*/ 996306 w 1127308"/>
                <a:gd name="connsiteY12" fmla="*/ 1131106 h 1134377"/>
                <a:gd name="connsiteX13" fmla="*/ 996306 w 1127308"/>
                <a:gd name="connsiteY13" fmla="*/ 1132649 h 1134377"/>
                <a:gd name="connsiteX14" fmla="*/ 988692 w 1127308"/>
                <a:gd name="connsiteY14" fmla="*/ 1132649 h 1134377"/>
                <a:gd name="connsiteX15" fmla="*/ 980166 w 1127308"/>
                <a:gd name="connsiteY15" fmla="*/ 1134377 h 1134377"/>
                <a:gd name="connsiteX16" fmla="*/ 971641 w 1127308"/>
                <a:gd name="connsiteY16" fmla="*/ 1132649 h 1134377"/>
                <a:gd name="connsiteX17" fmla="*/ 1 w 1127308"/>
                <a:gd name="connsiteY17" fmla="*/ 1132649 h 1134377"/>
                <a:gd name="connsiteX18" fmla="*/ 1 w 1127308"/>
                <a:gd name="connsiteY18" fmla="*/ 147147 h 1134377"/>
                <a:gd name="connsiteX19" fmla="*/ 0 w 1127308"/>
                <a:gd name="connsiteY19" fmla="*/ 147142 h 1134377"/>
                <a:gd name="connsiteX20" fmla="*/ 1 w 1127308"/>
                <a:gd name="connsiteY20" fmla="*/ 147137 h 1134377"/>
                <a:gd name="connsiteX21" fmla="*/ 11563 w 1127308"/>
                <a:gd name="connsiteY21" fmla="*/ 89868 h 1134377"/>
                <a:gd name="connsiteX22" fmla="*/ 147142 w 1127308"/>
                <a:gd name="connsiteY22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984804 w 1127308"/>
                <a:gd name="connsiteY6" fmla="*/ 839871 h 1134377"/>
                <a:gd name="connsiteX7" fmla="*/ 996306 w 1127308"/>
                <a:gd name="connsiteY7" fmla="*/ 839871 h 1134377"/>
                <a:gd name="connsiteX8" fmla="*/ 1037440 w 1127308"/>
                <a:gd name="connsiteY8" fmla="*/ 850540 h 1134377"/>
                <a:gd name="connsiteX9" fmla="*/ 1127308 w 1127308"/>
                <a:gd name="connsiteY9" fmla="*/ 986654 h 1134377"/>
                <a:gd name="connsiteX10" fmla="*/ 1037440 w 1127308"/>
                <a:gd name="connsiteY10" fmla="*/ 1122768 h 1134377"/>
                <a:gd name="connsiteX11" fmla="*/ 996306 w 1127308"/>
                <a:gd name="connsiteY11" fmla="*/ 1131106 h 1134377"/>
                <a:gd name="connsiteX12" fmla="*/ 996306 w 1127308"/>
                <a:gd name="connsiteY12" fmla="*/ 1132649 h 1134377"/>
                <a:gd name="connsiteX13" fmla="*/ 988692 w 1127308"/>
                <a:gd name="connsiteY13" fmla="*/ 1132649 h 1134377"/>
                <a:gd name="connsiteX14" fmla="*/ 980166 w 1127308"/>
                <a:gd name="connsiteY14" fmla="*/ 1134377 h 1134377"/>
                <a:gd name="connsiteX15" fmla="*/ 971641 w 1127308"/>
                <a:gd name="connsiteY15" fmla="*/ 1132649 h 1134377"/>
                <a:gd name="connsiteX16" fmla="*/ 1 w 1127308"/>
                <a:gd name="connsiteY16" fmla="*/ 1132649 h 1134377"/>
                <a:gd name="connsiteX17" fmla="*/ 1 w 1127308"/>
                <a:gd name="connsiteY17" fmla="*/ 147147 h 1134377"/>
                <a:gd name="connsiteX18" fmla="*/ 0 w 1127308"/>
                <a:gd name="connsiteY18" fmla="*/ 147142 h 1134377"/>
                <a:gd name="connsiteX19" fmla="*/ 1 w 1127308"/>
                <a:gd name="connsiteY19" fmla="*/ 147137 h 1134377"/>
                <a:gd name="connsiteX20" fmla="*/ 11563 w 1127308"/>
                <a:gd name="connsiteY20" fmla="*/ 89868 h 1134377"/>
                <a:gd name="connsiteX21" fmla="*/ 147142 w 1127308"/>
                <a:gd name="connsiteY21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984804 w 1127308"/>
                <a:gd name="connsiteY6" fmla="*/ 839871 h 1134377"/>
                <a:gd name="connsiteX7" fmla="*/ 1037440 w 1127308"/>
                <a:gd name="connsiteY7" fmla="*/ 850540 h 1134377"/>
                <a:gd name="connsiteX8" fmla="*/ 1127308 w 1127308"/>
                <a:gd name="connsiteY8" fmla="*/ 986654 h 1134377"/>
                <a:gd name="connsiteX9" fmla="*/ 1037440 w 1127308"/>
                <a:gd name="connsiteY9" fmla="*/ 1122768 h 1134377"/>
                <a:gd name="connsiteX10" fmla="*/ 996306 w 1127308"/>
                <a:gd name="connsiteY10" fmla="*/ 1131106 h 1134377"/>
                <a:gd name="connsiteX11" fmla="*/ 996306 w 1127308"/>
                <a:gd name="connsiteY11" fmla="*/ 1132649 h 1134377"/>
                <a:gd name="connsiteX12" fmla="*/ 988692 w 1127308"/>
                <a:gd name="connsiteY12" fmla="*/ 1132649 h 1134377"/>
                <a:gd name="connsiteX13" fmla="*/ 980166 w 1127308"/>
                <a:gd name="connsiteY13" fmla="*/ 1134377 h 1134377"/>
                <a:gd name="connsiteX14" fmla="*/ 971641 w 1127308"/>
                <a:gd name="connsiteY14" fmla="*/ 1132649 h 1134377"/>
                <a:gd name="connsiteX15" fmla="*/ 1 w 1127308"/>
                <a:gd name="connsiteY15" fmla="*/ 1132649 h 1134377"/>
                <a:gd name="connsiteX16" fmla="*/ 1 w 1127308"/>
                <a:gd name="connsiteY16" fmla="*/ 147147 h 1134377"/>
                <a:gd name="connsiteX17" fmla="*/ 0 w 1127308"/>
                <a:gd name="connsiteY17" fmla="*/ 147142 h 1134377"/>
                <a:gd name="connsiteX18" fmla="*/ 1 w 1127308"/>
                <a:gd name="connsiteY18" fmla="*/ 147137 h 1134377"/>
                <a:gd name="connsiteX19" fmla="*/ 11563 w 1127308"/>
                <a:gd name="connsiteY19" fmla="*/ 89868 h 1134377"/>
                <a:gd name="connsiteX20" fmla="*/ 147142 w 1127308"/>
                <a:gd name="connsiteY20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980166 w 1127308"/>
                <a:gd name="connsiteY5" fmla="*/ 838931 h 1134377"/>
                <a:gd name="connsiteX6" fmla="*/ 1037440 w 1127308"/>
                <a:gd name="connsiteY6" fmla="*/ 850540 h 1134377"/>
                <a:gd name="connsiteX7" fmla="*/ 1127308 w 1127308"/>
                <a:gd name="connsiteY7" fmla="*/ 986654 h 1134377"/>
                <a:gd name="connsiteX8" fmla="*/ 1037440 w 1127308"/>
                <a:gd name="connsiteY8" fmla="*/ 1122768 h 1134377"/>
                <a:gd name="connsiteX9" fmla="*/ 996306 w 1127308"/>
                <a:gd name="connsiteY9" fmla="*/ 1131106 h 1134377"/>
                <a:gd name="connsiteX10" fmla="*/ 996306 w 1127308"/>
                <a:gd name="connsiteY10" fmla="*/ 1132649 h 1134377"/>
                <a:gd name="connsiteX11" fmla="*/ 988692 w 1127308"/>
                <a:gd name="connsiteY11" fmla="*/ 1132649 h 1134377"/>
                <a:gd name="connsiteX12" fmla="*/ 980166 w 1127308"/>
                <a:gd name="connsiteY12" fmla="*/ 1134377 h 1134377"/>
                <a:gd name="connsiteX13" fmla="*/ 971641 w 1127308"/>
                <a:gd name="connsiteY13" fmla="*/ 1132649 h 1134377"/>
                <a:gd name="connsiteX14" fmla="*/ 1 w 1127308"/>
                <a:gd name="connsiteY14" fmla="*/ 1132649 h 1134377"/>
                <a:gd name="connsiteX15" fmla="*/ 1 w 1127308"/>
                <a:gd name="connsiteY15" fmla="*/ 147147 h 1134377"/>
                <a:gd name="connsiteX16" fmla="*/ 0 w 1127308"/>
                <a:gd name="connsiteY16" fmla="*/ 147142 h 1134377"/>
                <a:gd name="connsiteX17" fmla="*/ 1 w 1127308"/>
                <a:gd name="connsiteY17" fmla="*/ 147137 h 1134377"/>
                <a:gd name="connsiteX18" fmla="*/ 11563 w 1127308"/>
                <a:gd name="connsiteY18" fmla="*/ 89868 h 1134377"/>
                <a:gd name="connsiteX19" fmla="*/ 147142 w 1127308"/>
                <a:gd name="connsiteY19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96306 w 1127308"/>
                <a:gd name="connsiteY9" fmla="*/ 1132649 h 1134377"/>
                <a:gd name="connsiteX10" fmla="*/ 988692 w 1127308"/>
                <a:gd name="connsiteY10" fmla="*/ 1132649 h 1134377"/>
                <a:gd name="connsiteX11" fmla="*/ 980166 w 1127308"/>
                <a:gd name="connsiteY11" fmla="*/ 1134377 h 1134377"/>
                <a:gd name="connsiteX12" fmla="*/ 971641 w 1127308"/>
                <a:gd name="connsiteY12" fmla="*/ 1132649 h 1134377"/>
                <a:gd name="connsiteX13" fmla="*/ 1 w 1127308"/>
                <a:gd name="connsiteY13" fmla="*/ 1132649 h 1134377"/>
                <a:gd name="connsiteX14" fmla="*/ 1 w 1127308"/>
                <a:gd name="connsiteY14" fmla="*/ 147147 h 1134377"/>
                <a:gd name="connsiteX15" fmla="*/ 0 w 1127308"/>
                <a:gd name="connsiteY15" fmla="*/ 147142 h 1134377"/>
                <a:gd name="connsiteX16" fmla="*/ 1 w 1127308"/>
                <a:gd name="connsiteY16" fmla="*/ 147137 h 1134377"/>
                <a:gd name="connsiteX17" fmla="*/ 11563 w 1127308"/>
                <a:gd name="connsiteY17" fmla="*/ 89868 h 1134377"/>
                <a:gd name="connsiteX18" fmla="*/ 147142 w 1127308"/>
                <a:gd name="connsiteY18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96306 w 1127308"/>
                <a:gd name="connsiteY9" fmla="*/ 1132649 h 1134377"/>
                <a:gd name="connsiteX10" fmla="*/ 980166 w 1127308"/>
                <a:gd name="connsiteY10" fmla="*/ 1134377 h 1134377"/>
                <a:gd name="connsiteX11" fmla="*/ 971641 w 1127308"/>
                <a:gd name="connsiteY11" fmla="*/ 1132649 h 1134377"/>
                <a:gd name="connsiteX12" fmla="*/ 1 w 1127308"/>
                <a:gd name="connsiteY12" fmla="*/ 1132649 h 1134377"/>
                <a:gd name="connsiteX13" fmla="*/ 1 w 1127308"/>
                <a:gd name="connsiteY13" fmla="*/ 147147 h 1134377"/>
                <a:gd name="connsiteX14" fmla="*/ 0 w 1127308"/>
                <a:gd name="connsiteY14" fmla="*/ 147142 h 1134377"/>
                <a:gd name="connsiteX15" fmla="*/ 1 w 1127308"/>
                <a:gd name="connsiteY15" fmla="*/ 147137 h 1134377"/>
                <a:gd name="connsiteX16" fmla="*/ 11563 w 1127308"/>
                <a:gd name="connsiteY16" fmla="*/ 89868 h 1134377"/>
                <a:gd name="connsiteX17" fmla="*/ 147142 w 1127308"/>
                <a:gd name="connsiteY17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96306 w 1127308"/>
                <a:gd name="connsiteY9" fmla="*/ 1132649 h 1134377"/>
                <a:gd name="connsiteX10" fmla="*/ 980166 w 1127308"/>
                <a:gd name="connsiteY10" fmla="*/ 1134377 h 1134377"/>
                <a:gd name="connsiteX11" fmla="*/ 1 w 1127308"/>
                <a:gd name="connsiteY11" fmla="*/ 1132649 h 1134377"/>
                <a:gd name="connsiteX12" fmla="*/ 1 w 1127308"/>
                <a:gd name="connsiteY12" fmla="*/ 147147 h 1134377"/>
                <a:gd name="connsiteX13" fmla="*/ 0 w 1127308"/>
                <a:gd name="connsiteY13" fmla="*/ 147142 h 1134377"/>
                <a:gd name="connsiteX14" fmla="*/ 1 w 1127308"/>
                <a:gd name="connsiteY14" fmla="*/ 147137 h 1134377"/>
                <a:gd name="connsiteX15" fmla="*/ 11563 w 1127308"/>
                <a:gd name="connsiteY15" fmla="*/ 89868 h 1134377"/>
                <a:gd name="connsiteX16" fmla="*/ 147142 w 1127308"/>
                <a:gd name="connsiteY16" fmla="*/ 0 h 1134377"/>
                <a:gd name="connsiteX0" fmla="*/ 147142 w 1127308"/>
                <a:gd name="connsiteY0" fmla="*/ 0 h 1134377"/>
                <a:gd name="connsiteX1" fmla="*/ 282721 w 1127308"/>
                <a:gd name="connsiteY1" fmla="*/ 89868 h 1134377"/>
                <a:gd name="connsiteX2" fmla="*/ 292104 w 1127308"/>
                <a:gd name="connsiteY2" fmla="*/ 136344 h 1134377"/>
                <a:gd name="connsiteX3" fmla="*/ 294249 w 1127308"/>
                <a:gd name="connsiteY3" fmla="*/ 839871 h 1134377"/>
                <a:gd name="connsiteX4" fmla="*/ 975529 w 1127308"/>
                <a:gd name="connsiteY4" fmla="*/ 839871 h 1134377"/>
                <a:gd name="connsiteX5" fmla="*/ 1037440 w 1127308"/>
                <a:gd name="connsiteY5" fmla="*/ 850540 h 1134377"/>
                <a:gd name="connsiteX6" fmla="*/ 1127308 w 1127308"/>
                <a:gd name="connsiteY6" fmla="*/ 986654 h 1134377"/>
                <a:gd name="connsiteX7" fmla="*/ 1037440 w 1127308"/>
                <a:gd name="connsiteY7" fmla="*/ 1122768 h 1134377"/>
                <a:gd name="connsiteX8" fmla="*/ 996306 w 1127308"/>
                <a:gd name="connsiteY8" fmla="*/ 1131106 h 1134377"/>
                <a:gd name="connsiteX9" fmla="*/ 980166 w 1127308"/>
                <a:gd name="connsiteY9" fmla="*/ 1134377 h 1134377"/>
                <a:gd name="connsiteX10" fmla="*/ 1 w 1127308"/>
                <a:gd name="connsiteY10" fmla="*/ 1132649 h 1134377"/>
                <a:gd name="connsiteX11" fmla="*/ 1 w 1127308"/>
                <a:gd name="connsiteY11" fmla="*/ 147147 h 1134377"/>
                <a:gd name="connsiteX12" fmla="*/ 0 w 1127308"/>
                <a:gd name="connsiteY12" fmla="*/ 147142 h 1134377"/>
                <a:gd name="connsiteX13" fmla="*/ 1 w 1127308"/>
                <a:gd name="connsiteY13" fmla="*/ 147137 h 1134377"/>
                <a:gd name="connsiteX14" fmla="*/ 11563 w 1127308"/>
                <a:gd name="connsiteY14" fmla="*/ 89868 h 1134377"/>
                <a:gd name="connsiteX15" fmla="*/ 147142 w 1127308"/>
                <a:gd name="connsiteY15" fmla="*/ 0 h 1134377"/>
                <a:gd name="connsiteX0" fmla="*/ 147142 w 1127308"/>
                <a:gd name="connsiteY0" fmla="*/ 0 h 1132649"/>
                <a:gd name="connsiteX1" fmla="*/ 282721 w 1127308"/>
                <a:gd name="connsiteY1" fmla="*/ 89868 h 1132649"/>
                <a:gd name="connsiteX2" fmla="*/ 292104 w 1127308"/>
                <a:gd name="connsiteY2" fmla="*/ 136344 h 1132649"/>
                <a:gd name="connsiteX3" fmla="*/ 294249 w 1127308"/>
                <a:gd name="connsiteY3" fmla="*/ 839871 h 1132649"/>
                <a:gd name="connsiteX4" fmla="*/ 975529 w 1127308"/>
                <a:gd name="connsiteY4" fmla="*/ 839871 h 1132649"/>
                <a:gd name="connsiteX5" fmla="*/ 1037440 w 1127308"/>
                <a:gd name="connsiteY5" fmla="*/ 850540 h 1132649"/>
                <a:gd name="connsiteX6" fmla="*/ 1127308 w 1127308"/>
                <a:gd name="connsiteY6" fmla="*/ 986654 h 1132649"/>
                <a:gd name="connsiteX7" fmla="*/ 1037440 w 1127308"/>
                <a:gd name="connsiteY7" fmla="*/ 1122768 h 1132649"/>
                <a:gd name="connsiteX8" fmla="*/ 996306 w 1127308"/>
                <a:gd name="connsiteY8" fmla="*/ 1131106 h 1132649"/>
                <a:gd name="connsiteX9" fmla="*/ 1 w 1127308"/>
                <a:gd name="connsiteY9" fmla="*/ 1132649 h 1132649"/>
                <a:gd name="connsiteX10" fmla="*/ 1 w 1127308"/>
                <a:gd name="connsiteY10" fmla="*/ 147147 h 1132649"/>
                <a:gd name="connsiteX11" fmla="*/ 0 w 1127308"/>
                <a:gd name="connsiteY11" fmla="*/ 147142 h 1132649"/>
                <a:gd name="connsiteX12" fmla="*/ 1 w 1127308"/>
                <a:gd name="connsiteY12" fmla="*/ 147137 h 1132649"/>
                <a:gd name="connsiteX13" fmla="*/ 11563 w 1127308"/>
                <a:gd name="connsiteY13" fmla="*/ 89868 h 1132649"/>
                <a:gd name="connsiteX14" fmla="*/ 147142 w 1127308"/>
                <a:gd name="connsiteY14" fmla="*/ 0 h 113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27308" h="1132649">
                  <a:moveTo>
                    <a:pt x="147142" y="0"/>
                  </a:moveTo>
                  <a:cubicBezTo>
                    <a:pt x="208090" y="0"/>
                    <a:pt x="260384" y="37057"/>
                    <a:pt x="282721" y="89868"/>
                  </a:cubicBezTo>
                  <a:lnTo>
                    <a:pt x="292104" y="136344"/>
                  </a:lnTo>
                  <a:lnTo>
                    <a:pt x="294249" y="839871"/>
                  </a:lnTo>
                  <a:lnTo>
                    <a:pt x="975529" y="839871"/>
                  </a:lnTo>
                  <a:lnTo>
                    <a:pt x="1037440" y="850540"/>
                  </a:lnTo>
                  <a:cubicBezTo>
                    <a:pt x="1090252" y="872966"/>
                    <a:pt x="1127308" y="925465"/>
                    <a:pt x="1127308" y="986654"/>
                  </a:cubicBezTo>
                  <a:cubicBezTo>
                    <a:pt x="1127308" y="1047843"/>
                    <a:pt x="1090252" y="1100343"/>
                    <a:pt x="1037440" y="1122768"/>
                  </a:cubicBezTo>
                  <a:lnTo>
                    <a:pt x="996306" y="1131106"/>
                  </a:lnTo>
                  <a:lnTo>
                    <a:pt x="1" y="1132649"/>
                  </a:lnTo>
                  <a:lnTo>
                    <a:pt x="1" y="147147"/>
                  </a:lnTo>
                  <a:cubicBezTo>
                    <a:pt x="1" y="147145"/>
                    <a:pt x="0" y="147144"/>
                    <a:pt x="0" y="147142"/>
                  </a:cubicBezTo>
                  <a:cubicBezTo>
                    <a:pt x="0" y="147140"/>
                    <a:pt x="1" y="147139"/>
                    <a:pt x="1" y="147137"/>
                  </a:cubicBezTo>
                  <a:lnTo>
                    <a:pt x="11563" y="89868"/>
                  </a:lnTo>
                  <a:cubicBezTo>
                    <a:pt x="33901" y="37057"/>
                    <a:pt x="86194" y="0"/>
                    <a:pt x="147142" y="0"/>
                  </a:cubicBezTo>
                  <a:close/>
                </a:path>
              </a:pathLst>
            </a:custGeom>
            <a:solidFill>
              <a:srgbClr val="2B8C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Freeform 51"/>
            <p:cNvSpPr>
              <a:spLocks noEditPoints="1"/>
            </p:cNvSpPr>
            <p:nvPr/>
          </p:nvSpPr>
          <p:spPr bwMode="auto">
            <a:xfrm>
              <a:off x="3036934" y="5138771"/>
              <a:ext cx="668997" cy="748049"/>
            </a:xfrm>
            <a:custGeom>
              <a:avLst/>
              <a:gdLst>
                <a:gd name="T0" fmla="*/ 233 w 240"/>
                <a:gd name="T1" fmla="*/ 0 h 265"/>
                <a:gd name="T2" fmla="*/ 6 w 240"/>
                <a:gd name="T3" fmla="*/ 0 h 265"/>
                <a:gd name="T4" fmla="*/ 0 w 240"/>
                <a:gd name="T5" fmla="*/ 6 h 265"/>
                <a:gd name="T6" fmla="*/ 0 w 240"/>
                <a:gd name="T7" fmla="*/ 258 h 265"/>
                <a:gd name="T8" fmla="*/ 6 w 240"/>
                <a:gd name="T9" fmla="*/ 265 h 265"/>
                <a:gd name="T10" fmla="*/ 233 w 240"/>
                <a:gd name="T11" fmla="*/ 265 h 265"/>
                <a:gd name="T12" fmla="*/ 240 w 240"/>
                <a:gd name="T13" fmla="*/ 258 h 265"/>
                <a:gd name="T14" fmla="*/ 240 w 240"/>
                <a:gd name="T15" fmla="*/ 6 h 265"/>
                <a:gd name="T16" fmla="*/ 233 w 240"/>
                <a:gd name="T17" fmla="*/ 0 h 265"/>
                <a:gd name="T18" fmla="*/ 193 w 240"/>
                <a:gd name="T19" fmla="*/ 221 h 265"/>
                <a:gd name="T20" fmla="*/ 186 w 240"/>
                <a:gd name="T21" fmla="*/ 231 h 265"/>
                <a:gd name="T22" fmla="*/ 176 w 240"/>
                <a:gd name="T23" fmla="*/ 231 h 265"/>
                <a:gd name="T24" fmla="*/ 168 w 240"/>
                <a:gd name="T25" fmla="*/ 221 h 265"/>
                <a:gd name="T26" fmla="*/ 168 w 240"/>
                <a:gd name="T27" fmla="*/ 146 h 265"/>
                <a:gd name="T28" fmla="*/ 160 w 240"/>
                <a:gd name="T29" fmla="*/ 139 h 265"/>
                <a:gd name="T30" fmla="*/ 82 w 240"/>
                <a:gd name="T31" fmla="*/ 139 h 265"/>
                <a:gd name="T32" fmla="*/ 76 w 240"/>
                <a:gd name="T33" fmla="*/ 146 h 265"/>
                <a:gd name="T34" fmla="*/ 76 w 240"/>
                <a:gd name="T35" fmla="*/ 221 h 265"/>
                <a:gd name="T36" fmla="*/ 67 w 240"/>
                <a:gd name="T37" fmla="*/ 231 h 265"/>
                <a:gd name="T38" fmla="*/ 57 w 240"/>
                <a:gd name="T39" fmla="*/ 231 h 265"/>
                <a:gd name="T40" fmla="*/ 51 w 240"/>
                <a:gd name="T41" fmla="*/ 221 h 265"/>
                <a:gd name="T42" fmla="*/ 51 w 240"/>
                <a:gd name="T43" fmla="*/ 43 h 265"/>
                <a:gd name="T44" fmla="*/ 57 w 240"/>
                <a:gd name="T45" fmla="*/ 34 h 265"/>
                <a:gd name="T46" fmla="*/ 67 w 240"/>
                <a:gd name="T47" fmla="*/ 34 h 265"/>
                <a:gd name="T48" fmla="*/ 76 w 240"/>
                <a:gd name="T49" fmla="*/ 43 h 265"/>
                <a:gd name="T50" fmla="*/ 76 w 240"/>
                <a:gd name="T51" fmla="*/ 109 h 265"/>
                <a:gd name="T52" fmla="*/ 82 w 240"/>
                <a:gd name="T53" fmla="*/ 118 h 265"/>
                <a:gd name="T54" fmla="*/ 160 w 240"/>
                <a:gd name="T55" fmla="*/ 118 h 265"/>
                <a:gd name="T56" fmla="*/ 168 w 240"/>
                <a:gd name="T57" fmla="*/ 109 h 265"/>
                <a:gd name="T58" fmla="*/ 168 w 240"/>
                <a:gd name="T59" fmla="*/ 43 h 265"/>
                <a:gd name="T60" fmla="*/ 176 w 240"/>
                <a:gd name="T61" fmla="*/ 34 h 265"/>
                <a:gd name="T62" fmla="*/ 186 w 240"/>
                <a:gd name="T63" fmla="*/ 34 h 265"/>
                <a:gd name="T64" fmla="*/ 193 w 240"/>
                <a:gd name="T65" fmla="*/ 43 h 265"/>
                <a:gd name="T66" fmla="*/ 193 w 240"/>
                <a:gd name="T67" fmla="*/ 22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40" h="265">
                  <a:moveTo>
                    <a:pt x="233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258"/>
                    <a:pt x="0" y="258"/>
                    <a:pt x="0" y="258"/>
                  </a:cubicBezTo>
                  <a:cubicBezTo>
                    <a:pt x="0" y="262"/>
                    <a:pt x="3" y="265"/>
                    <a:pt x="6" y="265"/>
                  </a:cubicBezTo>
                  <a:cubicBezTo>
                    <a:pt x="233" y="265"/>
                    <a:pt x="233" y="265"/>
                    <a:pt x="233" y="265"/>
                  </a:cubicBezTo>
                  <a:cubicBezTo>
                    <a:pt x="237" y="265"/>
                    <a:pt x="240" y="262"/>
                    <a:pt x="240" y="258"/>
                  </a:cubicBezTo>
                  <a:cubicBezTo>
                    <a:pt x="240" y="6"/>
                    <a:pt x="240" y="6"/>
                    <a:pt x="240" y="6"/>
                  </a:cubicBezTo>
                  <a:cubicBezTo>
                    <a:pt x="240" y="3"/>
                    <a:pt x="237" y="0"/>
                    <a:pt x="233" y="0"/>
                  </a:cubicBezTo>
                  <a:close/>
                  <a:moveTo>
                    <a:pt x="193" y="221"/>
                  </a:moveTo>
                  <a:cubicBezTo>
                    <a:pt x="193" y="226"/>
                    <a:pt x="190" y="231"/>
                    <a:pt x="186" y="231"/>
                  </a:cubicBezTo>
                  <a:cubicBezTo>
                    <a:pt x="176" y="231"/>
                    <a:pt x="176" y="231"/>
                    <a:pt x="176" y="231"/>
                  </a:cubicBezTo>
                  <a:cubicBezTo>
                    <a:pt x="172" y="231"/>
                    <a:pt x="168" y="226"/>
                    <a:pt x="168" y="221"/>
                  </a:cubicBezTo>
                  <a:cubicBezTo>
                    <a:pt x="168" y="146"/>
                    <a:pt x="168" y="146"/>
                    <a:pt x="168" y="146"/>
                  </a:cubicBezTo>
                  <a:cubicBezTo>
                    <a:pt x="168" y="142"/>
                    <a:pt x="165" y="139"/>
                    <a:pt x="160" y="139"/>
                  </a:cubicBezTo>
                  <a:cubicBezTo>
                    <a:pt x="82" y="139"/>
                    <a:pt x="82" y="139"/>
                    <a:pt x="82" y="139"/>
                  </a:cubicBezTo>
                  <a:cubicBezTo>
                    <a:pt x="78" y="139"/>
                    <a:pt x="76" y="142"/>
                    <a:pt x="76" y="146"/>
                  </a:cubicBezTo>
                  <a:cubicBezTo>
                    <a:pt x="76" y="221"/>
                    <a:pt x="76" y="221"/>
                    <a:pt x="76" y="221"/>
                  </a:cubicBezTo>
                  <a:cubicBezTo>
                    <a:pt x="76" y="226"/>
                    <a:pt x="71" y="231"/>
                    <a:pt x="67" y="231"/>
                  </a:cubicBezTo>
                  <a:cubicBezTo>
                    <a:pt x="57" y="231"/>
                    <a:pt x="57" y="231"/>
                    <a:pt x="57" y="231"/>
                  </a:cubicBezTo>
                  <a:cubicBezTo>
                    <a:pt x="53" y="231"/>
                    <a:pt x="51" y="226"/>
                    <a:pt x="51" y="221"/>
                  </a:cubicBezTo>
                  <a:cubicBezTo>
                    <a:pt x="51" y="43"/>
                    <a:pt x="51" y="43"/>
                    <a:pt x="51" y="43"/>
                  </a:cubicBezTo>
                  <a:cubicBezTo>
                    <a:pt x="51" y="39"/>
                    <a:pt x="53" y="34"/>
                    <a:pt x="57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71" y="34"/>
                    <a:pt x="76" y="39"/>
                    <a:pt x="76" y="43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13"/>
                    <a:pt x="78" y="118"/>
                    <a:pt x="82" y="118"/>
                  </a:cubicBezTo>
                  <a:cubicBezTo>
                    <a:pt x="160" y="118"/>
                    <a:pt x="160" y="118"/>
                    <a:pt x="160" y="118"/>
                  </a:cubicBezTo>
                  <a:cubicBezTo>
                    <a:pt x="165" y="118"/>
                    <a:pt x="168" y="113"/>
                    <a:pt x="168" y="109"/>
                  </a:cubicBezTo>
                  <a:cubicBezTo>
                    <a:pt x="168" y="43"/>
                    <a:pt x="168" y="43"/>
                    <a:pt x="168" y="43"/>
                  </a:cubicBezTo>
                  <a:cubicBezTo>
                    <a:pt x="168" y="39"/>
                    <a:pt x="172" y="34"/>
                    <a:pt x="176" y="34"/>
                  </a:cubicBezTo>
                  <a:cubicBezTo>
                    <a:pt x="186" y="34"/>
                    <a:pt x="186" y="34"/>
                    <a:pt x="186" y="34"/>
                  </a:cubicBezTo>
                  <a:cubicBezTo>
                    <a:pt x="190" y="34"/>
                    <a:pt x="193" y="39"/>
                    <a:pt x="193" y="43"/>
                  </a:cubicBezTo>
                  <a:lnTo>
                    <a:pt x="193" y="221"/>
                  </a:lnTo>
                  <a:close/>
                </a:path>
              </a:pathLst>
            </a:custGeom>
            <a:solidFill>
              <a:srgbClr val="2B8CB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2B8CB5"/>
                </a:solidFill>
              </a:endParaRPr>
            </a:p>
          </p:txBody>
        </p:sp>
      </p:grpSp>
      <p:sp>
        <p:nvSpPr>
          <p:cNvPr id="126" name="文本框 125"/>
          <p:cNvSpPr txBox="1"/>
          <p:nvPr/>
        </p:nvSpPr>
        <p:spPr>
          <a:xfrm>
            <a:off x="4336139" y="133673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在此输入标题</a:t>
            </a:r>
            <a:endParaRPr lang="zh-CN" altLang="en-US" b="1" dirty="0">
              <a:solidFill>
                <a:srgbClr val="E19C1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7" name="文本框 126"/>
          <p:cNvSpPr txBox="1"/>
          <p:nvPr/>
        </p:nvSpPr>
        <p:spPr>
          <a:xfrm>
            <a:off x="4340288" y="1694951"/>
            <a:ext cx="471770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在此输入说明相应的内容</a:t>
            </a:r>
            <a:r>
              <a:rPr lang="zh-CN" altLang="en-US" sz="1100" dirty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在此输入说明相应的</a:t>
            </a:r>
            <a:r>
              <a:rPr lang="zh-CN" altLang="en-US" sz="1100" dirty="0" smtClean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E19C1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</a:t>
            </a:r>
            <a:endParaRPr lang="zh-CN" altLang="en-US" sz="1100" dirty="0">
              <a:solidFill>
                <a:srgbClr val="E19C1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7" name="文本框 166"/>
          <p:cNvSpPr txBox="1"/>
          <p:nvPr/>
        </p:nvSpPr>
        <p:spPr>
          <a:xfrm>
            <a:off x="4336139" y="31784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在此输入标题</a:t>
            </a:r>
            <a:endParaRPr lang="zh-CN" altLang="en-US" b="1" dirty="0">
              <a:solidFill>
                <a:srgbClr val="8F74A6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8" name="文本框 167"/>
          <p:cNvSpPr txBox="1"/>
          <p:nvPr/>
        </p:nvSpPr>
        <p:spPr>
          <a:xfrm>
            <a:off x="4340288" y="3536624"/>
            <a:ext cx="471770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在此输入说明相应的内容</a:t>
            </a:r>
            <a:r>
              <a:rPr lang="zh-CN" altLang="en-US" sz="1100" dirty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在此输入说明相应的</a:t>
            </a:r>
            <a:r>
              <a:rPr lang="zh-CN" altLang="en-US" sz="1100" dirty="0" smtClean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8F74A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</a:t>
            </a:r>
            <a:endParaRPr lang="zh-CN" altLang="en-US" sz="1100" dirty="0">
              <a:solidFill>
                <a:srgbClr val="8F74A6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0" name="文本框 169"/>
          <p:cNvSpPr txBox="1"/>
          <p:nvPr/>
        </p:nvSpPr>
        <p:spPr>
          <a:xfrm>
            <a:off x="4336139" y="502008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在此输入标题</a:t>
            </a:r>
            <a:endParaRPr lang="zh-CN" altLang="en-US" b="1" dirty="0">
              <a:solidFill>
                <a:srgbClr val="3CA7DB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1" name="文本框 170"/>
          <p:cNvSpPr txBox="1"/>
          <p:nvPr/>
        </p:nvSpPr>
        <p:spPr>
          <a:xfrm>
            <a:off x="4340288" y="5378297"/>
            <a:ext cx="471770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在此输入说明相应的内容</a:t>
            </a:r>
            <a:r>
              <a:rPr lang="zh-CN" altLang="en-US" sz="1100" dirty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在此输入说明相应的</a:t>
            </a:r>
            <a:r>
              <a:rPr lang="zh-CN" altLang="en-US" sz="1100" dirty="0" smtClean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内容在此</a:t>
            </a:r>
            <a:r>
              <a:rPr lang="zh-CN" altLang="en-US" sz="1100" dirty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输入说明相应的</a:t>
            </a:r>
            <a:r>
              <a:rPr lang="zh-CN" altLang="en-US" sz="1100" dirty="0" smtClean="0">
                <a:solidFill>
                  <a:srgbClr val="3CA7D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内容</a:t>
            </a:r>
            <a:endParaRPr lang="zh-CN" altLang="en-US" sz="1100" dirty="0">
              <a:solidFill>
                <a:srgbClr val="3CA7DB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6246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utoShape 15"/>
          <p:cNvSpPr>
            <a:spLocks noChangeAspect="1" noChangeArrowheads="1" noTextEdit="1"/>
          </p:cNvSpPr>
          <p:nvPr/>
        </p:nvSpPr>
        <p:spPr bwMode="auto">
          <a:xfrm>
            <a:off x="-492352" y="-4177"/>
            <a:ext cx="484187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7" name="AutoShape 27"/>
          <p:cNvSpPr>
            <a:spLocks noChangeAspect="1" noChangeArrowheads="1" noTextEdit="1"/>
          </p:cNvSpPr>
          <p:nvPr/>
        </p:nvSpPr>
        <p:spPr bwMode="auto">
          <a:xfrm>
            <a:off x="-570969" y="6421438"/>
            <a:ext cx="484187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3" name="AutoShape 35"/>
          <p:cNvSpPr>
            <a:spLocks noChangeAspect="1" noChangeArrowheads="1" noTextEdit="1"/>
          </p:cNvSpPr>
          <p:nvPr/>
        </p:nvSpPr>
        <p:spPr bwMode="auto">
          <a:xfrm>
            <a:off x="-5571594" y="5573713"/>
            <a:ext cx="482600" cy="48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任意多边形 68"/>
          <p:cNvSpPr/>
          <p:nvPr/>
        </p:nvSpPr>
        <p:spPr>
          <a:xfrm flipH="1">
            <a:off x="3959446" y="4629667"/>
            <a:ext cx="5749637" cy="1894430"/>
          </a:xfrm>
          <a:prstGeom prst="hexagon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9000000" scaled="0"/>
            <a:tileRect/>
          </a:gradFill>
          <a:ln w="3175">
            <a:solidFill>
              <a:schemeClr val="bg1"/>
            </a:solidFill>
          </a:ln>
          <a:effectLst>
            <a:outerShdw blurRad="330200" dist="165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4" name="任意多边形 68"/>
          <p:cNvSpPr/>
          <p:nvPr/>
        </p:nvSpPr>
        <p:spPr>
          <a:xfrm flipH="1">
            <a:off x="3994031" y="1698677"/>
            <a:ext cx="5749637" cy="1894430"/>
          </a:xfrm>
          <a:prstGeom prst="hexagon">
            <a:avLst/>
          </a:prstGeom>
          <a:gradFill flip="none" rotWithShape="1">
            <a:gsLst>
              <a:gs pos="2800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9000000" scaled="0"/>
            <a:tileRect/>
          </a:gradFill>
          <a:ln w="3175">
            <a:solidFill>
              <a:schemeClr val="bg1"/>
            </a:solidFill>
          </a:ln>
          <a:effectLst>
            <a:outerShdw blurRad="330200" dist="1651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grpSp>
        <p:nvGrpSpPr>
          <p:cNvPr id="54" name="组合 53"/>
          <p:cNvGrpSpPr/>
          <p:nvPr/>
        </p:nvGrpSpPr>
        <p:grpSpPr>
          <a:xfrm>
            <a:off x="3598428" y="293467"/>
            <a:ext cx="4874836" cy="1772346"/>
            <a:chOff x="4862419" y="420193"/>
            <a:chExt cx="4874836" cy="1772346"/>
          </a:xfrm>
        </p:grpSpPr>
        <p:sp>
          <p:nvSpPr>
            <p:cNvPr id="6" name="六边形 5"/>
            <p:cNvSpPr/>
            <p:nvPr/>
          </p:nvSpPr>
          <p:spPr>
            <a:xfrm rot="5400000">
              <a:off x="4732094" y="555372"/>
              <a:ext cx="1772345" cy="1501988"/>
            </a:xfrm>
            <a:prstGeom prst="hexagon">
              <a:avLst>
                <a:gd name="adj" fmla="val 28992"/>
                <a:gd name="vf" fmla="val 11547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" name="六边形 6"/>
            <p:cNvSpPr/>
            <p:nvPr/>
          </p:nvSpPr>
          <p:spPr>
            <a:xfrm rot="5400000">
              <a:off x="4729116" y="578088"/>
              <a:ext cx="1747754" cy="1481148"/>
            </a:xfrm>
            <a:prstGeom prst="hexagon">
              <a:avLst>
                <a:gd name="adj" fmla="val 28992"/>
                <a:gd name="vf" fmla="val 115470"/>
              </a:avLst>
            </a:prstGeom>
            <a:gradFill flip="none" rotWithShape="1">
              <a:gsLst>
                <a:gs pos="85000">
                  <a:srgbClr val="F8F8F8"/>
                </a:gs>
                <a:gs pos="8000">
                  <a:srgbClr val="E1E1E3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279400" dist="63500" dir="66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9" name="六边形 8"/>
            <p:cNvSpPr/>
            <p:nvPr/>
          </p:nvSpPr>
          <p:spPr>
            <a:xfrm rot="5400000">
              <a:off x="6416091" y="555372"/>
              <a:ext cx="1772345" cy="1501988"/>
            </a:xfrm>
            <a:prstGeom prst="hexagon">
              <a:avLst>
                <a:gd name="adj" fmla="val 28992"/>
                <a:gd name="vf" fmla="val 11547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" name="六边形 9"/>
            <p:cNvSpPr/>
            <p:nvPr/>
          </p:nvSpPr>
          <p:spPr>
            <a:xfrm rot="5400000">
              <a:off x="6413113" y="578088"/>
              <a:ext cx="1747754" cy="1481148"/>
            </a:xfrm>
            <a:prstGeom prst="hexagon">
              <a:avLst>
                <a:gd name="adj" fmla="val 28992"/>
                <a:gd name="vf" fmla="val 115470"/>
              </a:avLst>
            </a:prstGeom>
            <a:gradFill flip="none" rotWithShape="1">
              <a:gsLst>
                <a:gs pos="85000">
                  <a:srgbClr val="F8F8F8"/>
                </a:gs>
                <a:gs pos="8000">
                  <a:srgbClr val="E1E1E3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279400" dist="63500" dir="66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/>
            </a:p>
          </p:txBody>
        </p:sp>
        <p:sp>
          <p:nvSpPr>
            <p:cNvPr id="12" name="六边形 11"/>
            <p:cNvSpPr/>
            <p:nvPr/>
          </p:nvSpPr>
          <p:spPr>
            <a:xfrm rot="5400000">
              <a:off x="8100088" y="555372"/>
              <a:ext cx="1772345" cy="1501988"/>
            </a:xfrm>
            <a:prstGeom prst="hexagon">
              <a:avLst>
                <a:gd name="adj" fmla="val 28992"/>
                <a:gd name="vf" fmla="val 11547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" name="六边形 12"/>
            <p:cNvSpPr/>
            <p:nvPr/>
          </p:nvSpPr>
          <p:spPr>
            <a:xfrm rot="5400000">
              <a:off x="8097110" y="578088"/>
              <a:ext cx="1747754" cy="1481148"/>
            </a:xfrm>
            <a:prstGeom prst="hexagon">
              <a:avLst>
                <a:gd name="adj" fmla="val 28992"/>
                <a:gd name="vf" fmla="val 115470"/>
              </a:avLst>
            </a:prstGeom>
            <a:gradFill flip="none" rotWithShape="1">
              <a:gsLst>
                <a:gs pos="85000">
                  <a:srgbClr val="F8F8F8"/>
                </a:gs>
                <a:gs pos="8000">
                  <a:srgbClr val="E1E1E3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279400" dist="63500" dir="66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558611" y="3258839"/>
            <a:ext cx="4889574" cy="1772345"/>
            <a:chOff x="4822602" y="3385565"/>
            <a:chExt cx="4889574" cy="1772345"/>
          </a:xfrm>
        </p:grpSpPr>
        <p:sp>
          <p:nvSpPr>
            <p:cNvPr id="21" name="六边形 20"/>
            <p:cNvSpPr/>
            <p:nvPr/>
          </p:nvSpPr>
          <p:spPr>
            <a:xfrm rot="5400000">
              <a:off x="8075009" y="3520744"/>
              <a:ext cx="1772345" cy="1501988"/>
            </a:xfrm>
            <a:prstGeom prst="hexagon">
              <a:avLst>
                <a:gd name="adj" fmla="val 28992"/>
                <a:gd name="vf" fmla="val 11547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2" name="六边形 21"/>
            <p:cNvSpPr/>
            <p:nvPr/>
          </p:nvSpPr>
          <p:spPr>
            <a:xfrm rot="5400000">
              <a:off x="8083747" y="3536726"/>
              <a:ext cx="1747754" cy="1481148"/>
            </a:xfrm>
            <a:prstGeom prst="hexagon">
              <a:avLst>
                <a:gd name="adj" fmla="val 28992"/>
                <a:gd name="vf" fmla="val 115470"/>
              </a:avLst>
            </a:prstGeom>
            <a:gradFill flip="none" rotWithShape="1">
              <a:gsLst>
                <a:gs pos="100000">
                  <a:srgbClr val="F8F8F8"/>
                </a:gs>
                <a:gs pos="8000">
                  <a:srgbClr val="E1E1E3"/>
                </a:gs>
              </a:gsLst>
              <a:lin ang="2820000" scaled="0"/>
              <a:tileRect/>
            </a:gradFill>
            <a:ln>
              <a:noFill/>
            </a:ln>
            <a:effectLst>
              <a:outerShdw blurRad="279400" dist="63500" dir="66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4" name="六边形 23"/>
            <p:cNvSpPr/>
            <p:nvPr/>
          </p:nvSpPr>
          <p:spPr>
            <a:xfrm rot="5400000">
              <a:off x="6381216" y="3520744"/>
              <a:ext cx="1772345" cy="1501988"/>
            </a:xfrm>
            <a:prstGeom prst="hexagon">
              <a:avLst>
                <a:gd name="adj" fmla="val 28992"/>
                <a:gd name="vf" fmla="val 11547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5" name="六边形 24"/>
            <p:cNvSpPr/>
            <p:nvPr/>
          </p:nvSpPr>
          <p:spPr>
            <a:xfrm rot="5400000">
              <a:off x="6389954" y="3536726"/>
              <a:ext cx="1747754" cy="1481148"/>
            </a:xfrm>
            <a:prstGeom prst="hexagon">
              <a:avLst>
                <a:gd name="adj" fmla="val 28992"/>
                <a:gd name="vf" fmla="val 115470"/>
              </a:avLst>
            </a:prstGeom>
            <a:gradFill flip="none" rotWithShape="1">
              <a:gsLst>
                <a:gs pos="85000">
                  <a:srgbClr val="F8F8F8"/>
                </a:gs>
                <a:gs pos="8000">
                  <a:srgbClr val="E1E1E3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279400" dist="63500" dir="66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7" name="六边形 26"/>
            <p:cNvSpPr/>
            <p:nvPr/>
          </p:nvSpPr>
          <p:spPr>
            <a:xfrm rot="5400000">
              <a:off x="4687423" y="3520744"/>
              <a:ext cx="1772345" cy="1501988"/>
            </a:xfrm>
            <a:prstGeom prst="hexagon">
              <a:avLst>
                <a:gd name="adj" fmla="val 28992"/>
                <a:gd name="vf" fmla="val 11547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8" name="六边形 27"/>
            <p:cNvSpPr/>
            <p:nvPr/>
          </p:nvSpPr>
          <p:spPr>
            <a:xfrm rot="5400000">
              <a:off x="4696161" y="3536726"/>
              <a:ext cx="1747754" cy="1481148"/>
            </a:xfrm>
            <a:prstGeom prst="hexagon">
              <a:avLst>
                <a:gd name="adj" fmla="val 28992"/>
                <a:gd name="vf" fmla="val 115470"/>
              </a:avLst>
            </a:prstGeom>
            <a:gradFill flip="none" rotWithShape="1">
              <a:gsLst>
                <a:gs pos="85000">
                  <a:srgbClr val="F8F8F8"/>
                </a:gs>
                <a:gs pos="8000">
                  <a:srgbClr val="E1E1E3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279400" dist="63500" dir="66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37" name="六边形 36"/>
          <p:cNvSpPr/>
          <p:nvPr/>
        </p:nvSpPr>
        <p:spPr>
          <a:xfrm rot="5400000">
            <a:off x="7646088" y="4836308"/>
            <a:ext cx="1747754" cy="1481148"/>
          </a:xfrm>
          <a:prstGeom prst="hexagon">
            <a:avLst>
              <a:gd name="adj" fmla="val 28992"/>
              <a:gd name="vf" fmla="val 115470"/>
            </a:avLst>
          </a:prstGeom>
          <a:gradFill flip="none" rotWithShape="1">
            <a:gsLst>
              <a:gs pos="75000">
                <a:srgbClr val="F5F5F5"/>
              </a:gs>
              <a:gs pos="25000">
                <a:srgbClr val="E7E7E9"/>
              </a:gs>
            </a:gsLst>
            <a:lin ang="2700000" scaled="1"/>
            <a:tileRect/>
          </a:gradFill>
          <a:ln w="3175">
            <a:solidFill>
              <a:schemeClr val="bg1">
                <a:lumMod val="85000"/>
              </a:schemeClr>
            </a:solidFill>
          </a:ln>
          <a:effectLst>
            <a:innerShdw blurRad="101600" dist="50800" dir="144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0" name="六边形 39"/>
          <p:cNvSpPr/>
          <p:nvPr/>
        </p:nvSpPr>
        <p:spPr>
          <a:xfrm rot="5400000">
            <a:off x="5960387" y="4836308"/>
            <a:ext cx="1747754" cy="1481148"/>
          </a:xfrm>
          <a:prstGeom prst="hexagon">
            <a:avLst>
              <a:gd name="adj" fmla="val 28992"/>
              <a:gd name="vf" fmla="val 115470"/>
            </a:avLst>
          </a:prstGeom>
          <a:gradFill flip="none" rotWithShape="1">
            <a:gsLst>
              <a:gs pos="75000">
                <a:srgbClr val="F5F5F5"/>
              </a:gs>
              <a:gs pos="25000">
                <a:srgbClr val="E7E7E9"/>
              </a:gs>
            </a:gsLst>
            <a:lin ang="2700000" scaled="1"/>
            <a:tileRect/>
          </a:gradFill>
          <a:ln w="3175">
            <a:solidFill>
              <a:schemeClr val="bg1">
                <a:lumMod val="85000"/>
              </a:schemeClr>
            </a:solidFill>
          </a:ln>
          <a:effectLst>
            <a:innerShdw blurRad="101600" dist="50800" dir="144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3" name="六边形 42"/>
          <p:cNvSpPr/>
          <p:nvPr/>
        </p:nvSpPr>
        <p:spPr>
          <a:xfrm rot="5400000">
            <a:off x="4274687" y="4836308"/>
            <a:ext cx="1747754" cy="1481148"/>
          </a:xfrm>
          <a:prstGeom prst="hexagon">
            <a:avLst>
              <a:gd name="adj" fmla="val 28992"/>
              <a:gd name="vf" fmla="val 115470"/>
            </a:avLst>
          </a:prstGeom>
          <a:gradFill flip="none" rotWithShape="1">
            <a:gsLst>
              <a:gs pos="75000">
                <a:srgbClr val="F5F5F5"/>
              </a:gs>
              <a:gs pos="25000">
                <a:srgbClr val="E7E7E9"/>
              </a:gs>
            </a:gsLst>
            <a:lin ang="2700000" scaled="1"/>
            <a:tileRect/>
          </a:gradFill>
          <a:ln w="3175">
            <a:solidFill>
              <a:schemeClr val="bg1">
                <a:lumMod val="85000"/>
              </a:schemeClr>
            </a:solidFill>
          </a:ln>
          <a:effectLst>
            <a:innerShdw blurRad="101600" dist="50800" dir="144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6" name="六边形 45"/>
          <p:cNvSpPr/>
          <p:nvPr/>
        </p:nvSpPr>
        <p:spPr>
          <a:xfrm rot="5400000">
            <a:off x="7671266" y="1905318"/>
            <a:ext cx="1747754" cy="1481148"/>
          </a:xfrm>
          <a:prstGeom prst="hexagon">
            <a:avLst>
              <a:gd name="adj" fmla="val 28992"/>
              <a:gd name="vf" fmla="val 115470"/>
            </a:avLst>
          </a:prstGeom>
          <a:gradFill flip="none" rotWithShape="1">
            <a:gsLst>
              <a:gs pos="75000">
                <a:srgbClr val="F5F5F5"/>
              </a:gs>
              <a:gs pos="25000">
                <a:srgbClr val="E7E7E9"/>
              </a:gs>
            </a:gsLst>
            <a:lin ang="2700000" scaled="1"/>
            <a:tileRect/>
          </a:gradFill>
          <a:ln w="3175">
            <a:solidFill>
              <a:schemeClr val="bg1">
                <a:lumMod val="85000"/>
              </a:schemeClr>
            </a:solidFill>
          </a:ln>
          <a:effectLst>
            <a:innerShdw blurRad="101600" dist="50800" dir="144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7" name="六边形 46"/>
          <p:cNvSpPr/>
          <p:nvPr/>
        </p:nvSpPr>
        <p:spPr>
          <a:xfrm rot="5400000">
            <a:off x="5994972" y="1905318"/>
            <a:ext cx="1747754" cy="1481148"/>
          </a:xfrm>
          <a:prstGeom prst="hexagon">
            <a:avLst>
              <a:gd name="adj" fmla="val 28992"/>
              <a:gd name="vf" fmla="val 115470"/>
            </a:avLst>
          </a:prstGeom>
          <a:gradFill flip="none" rotWithShape="1">
            <a:gsLst>
              <a:gs pos="75000">
                <a:srgbClr val="F5F5F5"/>
              </a:gs>
              <a:gs pos="25000">
                <a:srgbClr val="E7E7E9"/>
              </a:gs>
            </a:gsLst>
            <a:lin ang="2700000" scaled="1"/>
            <a:tileRect/>
          </a:gradFill>
          <a:ln w="3175">
            <a:solidFill>
              <a:schemeClr val="bg1">
                <a:lumMod val="85000"/>
              </a:schemeClr>
            </a:solidFill>
          </a:ln>
          <a:effectLst>
            <a:innerShdw blurRad="101600" dist="50800" dir="144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8" name="六边形 47"/>
          <p:cNvSpPr/>
          <p:nvPr/>
        </p:nvSpPr>
        <p:spPr>
          <a:xfrm rot="5400000">
            <a:off x="4318678" y="1905318"/>
            <a:ext cx="1747754" cy="1481148"/>
          </a:xfrm>
          <a:prstGeom prst="hexagon">
            <a:avLst>
              <a:gd name="adj" fmla="val 28992"/>
              <a:gd name="vf" fmla="val 115470"/>
            </a:avLst>
          </a:prstGeom>
          <a:gradFill flip="none" rotWithShape="1">
            <a:gsLst>
              <a:gs pos="75000">
                <a:srgbClr val="F5F5F5"/>
              </a:gs>
              <a:gs pos="25000">
                <a:srgbClr val="E7E7E9"/>
              </a:gs>
            </a:gsLst>
            <a:lin ang="2700000" scaled="1"/>
            <a:tileRect/>
          </a:gradFill>
          <a:ln w="3175">
            <a:solidFill>
              <a:schemeClr val="bg1">
                <a:lumMod val="85000"/>
              </a:schemeClr>
            </a:solidFill>
          </a:ln>
          <a:effectLst>
            <a:innerShdw blurRad="101600" dist="50800" dir="144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5" name="六边形 54"/>
          <p:cNvSpPr/>
          <p:nvPr/>
        </p:nvSpPr>
        <p:spPr>
          <a:xfrm rot="5400000">
            <a:off x="3627062" y="381672"/>
            <a:ext cx="541604" cy="458987"/>
          </a:xfrm>
          <a:prstGeom prst="hexagon">
            <a:avLst>
              <a:gd name="adj" fmla="val 28992"/>
              <a:gd name="vf" fmla="val 115470"/>
            </a:avLst>
          </a:prstGeom>
          <a:solidFill>
            <a:srgbClr val="00A0E8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6" name="六边形 55"/>
          <p:cNvSpPr/>
          <p:nvPr/>
        </p:nvSpPr>
        <p:spPr>
          <a:xfrm rot="5400000">
            <a:off x="4450460" y="1839689"/>
            <a:ext cx="541604" cy="458987"/>
          </a:xfrm>
          <a:prstGeom prst="hexagon">
            <a:avLst>
              <a:gd name="adj" fmla="val 28992"/>
              <a:gd name="vf" fmla="val 115470"/>
            </a:avLst>
          </a:prstGeom>
          <a:solidFill>
            <a:srgbClr val="8D6EBE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7" name="六边形 56"/>
          <p:cNvSpPr/>
          <p:nvPr/>
        </p:nvSpPr>
        <p:spPr>
          <a:xfrm rot="5400000">
            <a:off x="3627061" y="3300148"/>
            <a:ext cx="541604" cy="458987"/>
          </a:xfrm>
          <a:prstGeom prst="hexagon">
            <a:avLst>
              <a:gd name="adj" fmla="val 28992"/>
              <a:gd name="vf" fmla="val 115470"/>
            </a:avLst>
          </a:prstGeom>
          <a:solidFill>
            <a:srgbClr val="D2508C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8" name="六边形 57"/>
          <p:cNvSpPr/>
          <p:nvPr/>
        </p:nvSpPr>
        <p:spPr>
          <a:xfrm rot="5400000">
            <a:off x="4475064" y="4763645"/>
            <a:ext cx="541604" cy="458987"/>
          </a:xfrm>
          <a:prstGeom prst="hexagon">
            <a:avLst>
              <a:gd name="adj" fmla="val 28992"/>
              <a:gd name="vf" fmla="val 115470"/>
            </a:avLst>
          </a:prstGeom>
          <a:solidFill>
            <a:srgbClr val="F29702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9" name="文本框 58"/>
          <p:cNvSpPr txBox="1"/>
          <p:nvPr/>
        </p:nvSpPr>
        <p:spPr>
          <a:xfrm>
            <a:off x="3648437" y="432130"/>
            <a:ext cx="498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01</a:t>
            </a:r>
            <a:endParaRPr lang="zh-CN" altLang="en-US" sz="2000" b="1" dirty="0">
              <a:solidFill>
                <a:schemeClr val="bg1"/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4445971" y="1889223"/>
            <a:ext cx="5405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02</a:t>
            </a:r>
            <a:endParaRPr lang="zh-CN" altLang="en-US" sz="2000" b="1" dirty="0">
              <a:solidFill>
                <a:schemeClr val="bg1"/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3620969" y="3349682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03</a:t>
            </a:r>
            <a:endParaRPr lang="zh-CN" altLang="en-US" sz="2000" b="1" dirty="0">
              <a:solidFill>
                <a:schemeClr val="bg1"/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4467369" y="4813179"/>
            <a:ext cx="5469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04</a:t>
            </a:r>
            <a:endParaRPr lang="zh-CN" altLang="en-US" sz="2000" b="1" dirty="0">
              <a:solidFill>
                <a:schemeClr val="bg1"/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3812392" y="121792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00A0E8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00A0E8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5487473" y="121792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00A0E8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00A0E8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7162081" y="121792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00A0E8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00A0E8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4645748" y="269446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8D6EBE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8D6EBE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6368550" y="26933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8D6EBE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8D6EBE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8013742" y="271166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8D6EBE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8D6EBE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3799997" y="42057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D2508C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D2508C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5485904" y="42057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D2508C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D2508C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7131096" y="42057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D2508C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D2508C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4587008" y="56141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29702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F29702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6309810" y="561302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29702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F29702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7955002" y="563135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29702"/>
                </a:solidFill>
                <a:latin typeface="汉仪中等线简" panose="02010609000101010101" pitchFamily="49" charset="-122"/>
                <a:ea typeface="汉仪中等线简" panose="02010609000101010101" pitchFamily="49" charset="-122"/>
              </a:rPr>
              <a:t>输入标题</a:t>
            </a:r>
            <a:endParaRPr lang="zh-CN" altLang="en-US" b="1" dirty="0">
              <a:solidFill>
                <a:srgbClr val="F29702"/>
              </a:solidFill>
              <a:latin typeface="汉仪中等线简" panose="02010609000101010101" pitchFamily="49" charset="-122"/>
              <a:ea typeface="汉仪中等线简" panose="02010609000101010101" pitchFamily="49" charset="-122"/>
            </a:endParaRPr>
          </a:p>
        </p:txBody>
      </p:sp>
      <p:sp>
        <p:nvSpPr>
          <p:cNvPr id="100" name="Freeform 5"/>
          <p:cNvSpPr>
            <a:spLocks noEditPoints="1"/>
          </p:cNvSpPr>
          <p:nvPr/>
        </p:nvSpPr>
        <p:spPr bwMode="auto">
          <a:xfrm>
            <a:off x="5014131" y="2282527"/>
            <a:ext cx="374252" cy="374250"/>
          </a:xfrm>
          <a:custGeom>
            <a:avLst/>
            <a:gdLst>
              <a:gd name="T0" fmla="*/ 108 w 129"/>
              <a:gd name="T1" fmla="*/ 56 h 129"/>
              <a:gd name="T2" fmla="*/ 104 w 129"/>
              <a:gd name="T3" fmla="*/ 60 h 129"/>
              <a:gd name="T4" fmla="*/ 104 w 129"/>
              <a:gd name="T5" fmla="*/ 111 h 129"/>
              <a:gd name="T6" fmla="*/ 94 w 129"/>
              <a:gd name="T7" fmla="*/ 121 h 129"/>
              <a:gd name="T8" fmla="*/ 20 w 129"/>
              <a:gd name="T9" fmla="*/ 121 h 129"/>
              <a:gd name="T10" fmla="*/ 8 w 129"/>
              <a:gd name="T11" fmla="*/ 111 h 129"/>
              <a:gd name="T12" fmla="*/ 8 w 129"/>
              <a:gd name="T13" fmla="*/ 36 h 129"/>
              <a:gd name="T14" fmla="*/ 20 w 129"/>
              <a:gd name="T15" fmla="*/ 25 h 129"/>
              <a:gd name="T16" fmla="*/ 62 w 129"/>
              <a:gd name="T17" fmla="*/ 25 h 129"/>
              <a:gd name="T18" fmla="*/ 66 w 129"/>
              <a:gd name="T19" fmla="*/ 21 h 129"/>
              <a:gd name="T20" fmla="*/ 62 w 129"/>
              <a:gd name="T21" fmla="*/ 17 h 129"/>
              <a:gd name="T22" fmla="*/ 20 w 129"/>
              <a:gd name="T23" fmla="*/ 17 h 129"/>
              <a:gd name="T24" fmla="*/ 0 w 129"/>
              <a:gd name="T25" fmla="*/ 36 h 129"/>
              <a:gd name="T26" fmla="*/ 0 w 129"/>
              <a:gd name="T27" fmla="*/ 111 h 129"/>
              <a:gd name="T28" fmla="*/ 20 w 129"/>
              <a:gd name="T29" fmla="*/ 129 h 129"/>
              <a:gd name="T30" fmla="*/ 94 w 129"/>
              <a:gd name="T31" fmla="*/ 129 h 129"/>
              <a:gd name="T32" fmla="*/ 112 w 129"/>
              <a:gd name="T33" fmla="*/ 111 h 129"/>
              <a:gd name="T34" fmla="*/ 112 w 129"/>
              <a:gd name="T35" fmla="*/ 60 h 129"/>
              <a:gd name="T36" fmla="*/ 108 w 129"/>
              <a:gd name="T37" fmla="*/ 56 h 129"/>
              <a:gd name="T38" fmla="*/ 124 w 129"/>
              <a:gd name="T39" fmla="*/ 10 h 129"/>
              <a:gd name="T40" fmla="*/ 118 w 129"/>
              <a:gd name="T41" fmla="*/ 4 h 129"/>
              <a:gd name="T42" fmla="*/ 101 w 129"/>
              <a:gd name="T43" fmla="*/ 4 h 129"/>
              <a:gd name="T44" fmla="*/ 89 w 129"/>
              <a:gd name="T45" fmla="*/ 18 h 129"/>
              <a:gd name="T46" fmla="*/ 28 w 129"/>
              <a:gd name="T47" fmla="*/ 77 h 129"/>
              <a:gd name="T48" fmla="*/ 28 w 129"/>
              <a:gd name="T49" fmla="*/ 78 h 129"/>
              <a:gd name="T50" fmla="*/ 28 w 129"/>
              <a:gd name="T51" fmla="*/ 78 h 129"/>
              <a:gd name="T52" fmla="*/ 20 w 129"/>
              <a:gd name="T53" fmla="*/ 105 h 129"/>
              <a:gd name="T54" fmla="*/ 26 w 129"/>
              <a:gd name="T55" fmla="*/ 110 h 129"/>
              <a:gd name="T56" fmla="*/ 51 w 129"/>
              <a:gd name="T57" fmla="*/ 101 h 129"/>
              <a:gd name="T58" fmla="*/ 51 w 129"/>
              <a:gd name="T59" fmla="*/ 101 h 129"/>
              <a:gd name="T60" fmla="*/ 52 w 129"/>
              <a:gd name="T61" fmla="*/ 101 h 129"/>
              <a:gd name="T62" fmla="*/ 111 w 129"/>
              <a:gd name="T63" fmla="*/ 39 h 129"/>
              <a:gd name="T64" fmla="*/ 124 w 129"/>
              <a:gd name="T65" fmla="*/ 28 h 129"/>
              <a:gd name="T66" fmla="*/ 124 w 129"/>
              <a:gd name="T67" fmla="*/ 10 h 129"/>
              <a:gd name="T68" fmla="*/ 31 w 129"/>
              <a:gd name="T69" fmla="*/ 99 h 129"/>
              <a:gd name="T70" fmla="*/ 35 w 129"/>
              <a:gd name="T71" fmla="*/ 87 h 129"/>
              <a:gd name="T72" fmla="*/ 42 w 129"/>
              <a:gd name="T73" fmla="*/ 95 h 129"/>
              <a:gd name="T74" fmla="*/ 31 w 129"/>
              <a:gd name="T75" fmla="*/ 99 h 129"/>
              <a:gd name="T76" fmla="*/ 49 w 129"/>
              <a:gd name="T77" fmla="*/ 90 h 129"/>
              <a:gd name="T78" fmla="*/ 39 w 129"/>
              <a:gd name="T79" fmla="*/ 80 h 129"/>
              <a:gd name="T80" fmla="*/ 93 w 129"/>
              <a:gd name="T81" fmla="*/ 25 h 129"/>
              <a:gd name="T82" fmla="*/ 104 w 129"/>
              <a:gd name="T83" fmla="*/ 35 h 129"/>
              <a:gd name="T84" fmla="*/ 49 w 129"/>
              <a:gd name="T85" fmla="*/ 90 h 129"/>
              <a:gd name="T86" fmla="*/ 118 w 129"/>
              <a:gd name="T87" fmla="*/ 22 h 129"/>
              <a:gd name="T88" fmla="*/ 110 w 129"/>
              <a:gd name="T89" fmla="*/ 30 h 129"/>
              <a:gd name="T90" fmla="*/ 98 w 129"/>
              <a:gd name="T91" fmla="*/ 18 h 129"/>
              <a:gd name="T92" fmla="*/ 107 w 129"/>
              <a:gd name="T93" fmla="*/ 10 h 129"/>
              <a:gd name="T94" fmla="*/ 109 w 129"/>
              <a:gd name="T95" fmla="*/ 9 h 129"/>
              <a:gd name="T96" fmla="*/ 112 w 129"/>
              <a:gd name="T97" fmla="*/ 10 h 129"/>
              <a:gd name="T98" fmla="*/ 118 w 129"/>
              <a:gd name="T99" fmla="*/ 16 h 129"/>
              <a:gd name="T100" fmla="*/ 118 w 129"/>
              <a:gd name="T101" fmla="*/ 22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9" h="129">
                <a:moveTo>
                  <a:pt x="108" y="56"/>
                </a:moveTo>
                <a:cubicBezTo>
                  <a:pt x="106" y="56"/>
                  <a:pt x="104" y="58"/>
                  <a:pt x="104" y="60"/>
                </a:cubicBezTo>
                <a:cubicBezTo>
                  <a:pt x="104" y="111"/>
                  <a:pt x="104" y="111"/>
                  <a:pt x="104" y="111"/>
                </a:cubicBezTo>
                <a:cubicBezTo>
                  <a:pt x="104" y="116"/>
                  <a:pt x="100" y="121"/>
                  <a:pt x="94" y="121"/>
                </a:cubicBezTo>
                <a:cubicBezTo>
                  <a:pt x="20" y="121"/>
                  <a:pt x="20" y="121"/>
                  <a:pt x="20" y="121"/>
                </a:cubicBezTo>
                <a:cubicBezTo>
                  <a:pt x="14" y="121"/>
                  <a:pt x="8" y="116"/>
                  <a:pt x="8" y="111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1"/>
                  <a:pt x="14" y="25"/>
                  <a:pt x="20" y="25"/>
                </a:cubicBezTo>
                <a:cubicBezTo>
                  <a:pt x="62" y="25"/>
                  <a:pt x="62" y="25"/>
                  <a:pt x="62" y="25"/>
                </a:cubicBezTo>
                <a:cubicBezTo>
                  <a:pt x="65" y="25"/>
                  <a:pt x="66" y="23"/>
                  <a:pt x="66" y="21"/>
                </a:cubicBezTo>
                <a:cubicBezTo>
                  <a:pt x="66" y="19"/>
                  <a:pt x="65" y="17"/>
                  <a:pt x="62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9" y="17"/>
                  <a:pt x="0" y="25"/>
                  <a:pt x="0" y="36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22"/>
                  <a:pt x="9" y="129"/>
                  <a:pt x="20" y="129"/>
                </a:cubicBezTo>
                <a:cubicBezTo>
                  <a:pt x="94" y="129"/>
                  <a:pt x="94" y="129"/>
                  <a:pt x="94" y="129"/>
                </a:cubicBezTo>
                <a:cubicBezTo>
                  <a:pt x="105" y="129"/>
                  <a:pt x="112" y="122"/>
                  <a:pt x="112" y="111"/>
                </a:cubicBezTo>
                <a:cubicBezTo>
                  <a:pt x="112" y="60"/>
                  <a:pt x="112" y="60"/>
                  <a:pt x="112" y="60"/>
                </a:cubicBezTo>
                <a:cubicBezTo>
                  <a:pt x="112" y="58"/>
                  <a:pt x="110" y="56"/>
                  <a:pt x="108" y="56"/>
                </a:cubicBezTo>
                <a:close/>
                <a:moveTo>
                  <a:pt x="124" y="10"/>
                </a:moveTo>
                <a:cubicBezTo>
                  <a:pt x="118" y="4"/>
                  <a:pt x="118" y="4"/>
                  <a:pt x="118" y="4"/>
                </a:cubicBezTo>
                <a:cubicBezTo>
                  <a:pt x="114" y="0"/>
                  <a:pt x="105" y="0"/>
                  <a:pt x="101" y="4"/>
                </a:cubicBezTo>
                <a:cubicBezTo>
                  <a:pt x="89" y="18"/>
                  <a:pt x="89" y="18"/>
                  <a:pt x="89" y="18"/>
                </a:cubicBezTo>
                <a:cubicBezTo>
                  <a:pt x="28" y="77"/>
                  <a:pt x="28" y="77"/>
                  <a:pt x="28" y="77"/>
                </a:cubicBezTo>
                <a:cubicBezTo>
                  <a:pt x="28" y="78"/>
                  <a:pt x="28" y="78"/>
                  <a:pt x="28" y="78"/>
                </a:cubicBezTo>
                <a:cubicBezTo>
                  <a:pt x="28" y="78"/>
                  <a:pt x="28" y="78"/>
                  <a:pt x="28" y="78"/>
                </a:cubicBezTo>
                <a:cubicBezTo>
                  <a:pt x="20" y="105"/>
                  <a:pt x="20" y="105"/>
                  <a:pt x="20" y="105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24" y="28"/>
                  <a:pt x="124" y="28"/>
                  <a:pt x="124" y="28"/>
                </a:cubicBezTo>
                <a:cubicBezTo>
                  <a:pt x="129" y="24"/>
                  <a:pt x="129" y="15"/>
                  <a:pt x="124" y="10"/>
                </a:cubicBezTo>
                <a:close/>
                <a:moveTo>
                  <a:pt x="31" y="99"/>
                </a:moveTo>
                <a:cubicBezTo>
                  <a:pt x="35" y="87"/>
                  <a:pt x="35" y="87"/>
                  <a:pt x="35" y="87"/>
                </a:cubicBezTo>
                <a:cubicBezTo>
                  <a:pt x="42" y="95"/>
                  <a:pt x="42" y="95"/>
                  <a:pt x="42" y="95"/>
                </a:cubicBezTo>
                <a:lnTo>
                  <a:pt x="31" y="99"/>
                </a:lnTo>
                <a:close/>
                <a:moveTo>
                  <a:pt x="49" y="90"/>
                </a:moveTo>
                <a:cubicBezTo>
                  <a:pt x="39" y="80"/>
                  <a:pt x="39" y="80"/>
                  <a:pt x="39" y="80"/>
                </a:cubicBezTo>
                <a:cubicBezTo>
                  <a:pt x="93" y="25"/>
                  <a:pt x="93" y="25"/>
                  <a:pt x="93" y="25"/>
                </a:cubicBezTo>
                <a:cubicBezTo>
                  <a:pt x="104" y="35"/>
                  <a:pt x="104" y="35"/>
                  <a:pt x="104" y="35"/>
                </a:cubicBezTo>
                <a:lnTo>
                  <a:pt x="49" y="90"/>
                </a:lnTo>
                <a:close/>
                <a:moveTo>
                  <a:pt x="118" y="22"/>
                </a:moveTo>
                <a:cubicBezTo>
                  <a:pt x="110" y="30"/>
                  <a:pt x="110" y="30"/>
                  <a:pt x="110" y="30"/>
                </a:cubicBezTo>
                <a:cubicBezTo>
                  <a:pt x="98" y="18"/>
                  <a:pt x="98" y="18"/>
                  <a:pt x="98" y="18"/>
                </a:cubicBezTo>
                <a:cubicBezTo>
                  <a:pt x="107" y="10"/>
                  <a:pt x="107" y="10"/>
                  <a:pt x="107" y="10"/>
                </a:cubicBezTo>
                <a:cubicBezTo>
                  <a:pt x="107" y="9"/>
                  <a:pt x="108" y="9"/>
                  <a:pt x="109" y="9"/>
                </a:cubicBezTo>
                <a:cubicBezTo>
                  <a:pt x="111" y="9"/>
                  <a:pt x="112" y="9"/>
                  <a:pt x="112" y="10"/>
                </a:cubicBezTo>
                <a:cubicBezTo>
                  <a:pt x="118" y="16"/>
                  <a:pt x="118" y="16"/>
                  <a:pt x="118" y="16"/>
                </a:cubicBezTo>
                <a:cubicBezTo>
                  <a:pt x="120" y="18"/>
                  <a:pt x="120" y="21"/>
                  <a:pt x="118" y="22"/>
                </a:cubicBezTo>
                <a:close/>
              </a:path>
            </a:pathLst>
          </a:custGeom>
          <a:solidFill>
            <a:srgbClr val="8D6EB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" name="Freeform 9"/>
          <p:cNvSpPr>
            <a:spLocks noEditPoints="1"/>
          </p:cNvSpPr>
          <p:nvPr/>
        </p:nvSpPr>
        <p:spPr bwMode="auto">
          <a:xfrm>
            <a:off x="8322514" y="2283728"/>
            <a:ext cx="382646" cy="371850"/>
          </a:xfrm>
          <a:custGeom>
            <a:avLst/>
            <a:gdLst>
              <a:gd name="T0" fmla="*/ 108 w 132"/>
              <a:gd name="T1" fmla="*/ 108 h 128"/>
              <a:gd name="T2" fmla="*/ 130 w 132"/>
              <a:gd name="T3" fmla="*/ 62 h 128"/>
              <a:gd name="T4" fmla="*/ 124 w 132"/>
              <a:gd name="T5" fmla="*/ 36 h 128"/>
              <a:gd name="T6" fmla="*/ 124 w 132"/>
              <a:gd name="T7" fmla="*/ 36 h 128"/>
              <a:gd name="T8" fmla="*/ 124 w 132"/>
              <a:gd name="T9" fmla="*/ 10 h 128"/>
              <a:gd name="T10" fmla="*/ 111 w 132"/>
              <a:gd name="T11" fmla="*/ 4 h 128"/>
              <a:gd name="T12" fmla="*/ 111 w 132"/>
              <a:gd name="T13" fmla="*/ 4 h 128"/>
              <a:gd name="T14" fmla="*/ 98 w 132"/>
              <a:gd name="T15" fmla="*/ 9 h 128"/>
              <a:gd name="T16" fmla="*/ 66 w 132"/>
              <a:gd name="T17" fmla="*/ 0 h 128"/>
              <a:gd name="T18" fmla="*/ 34 w 132"/>
              <a:gd name="T19" fmla="*/ 9 h 128"/>
              <a:gd name="T20" fmla="*/ 21 w 132"/>
              <a:gd name="T21" fmla="*/ 4 h 128"/>
              <a:gd name="T22" fmla="*/ 8 w 132"/>
              <a:gd name="T23" fmla="*/ 10 h 128"/>
              <a:gd name="T24" fmla="*/ 8 w 132"/>
              <a:gd name="T25" fmla="*/ 36 h 128"/>
              <a:gd name="T26" fmla="*/ 8 w 132"/>
              <a:gd name="T27" fmla="*/ 36 h 128"/>
              <a:gd name="T28" fmla="*/ 2 w 132"/>
              <a:gd name="T29" fmla="*/ 62 h 128"/>
              <a:gd name="T30" fmla="*/ 25 w 132"/>
              <a:gd name="T31" fmla="*/ 109 h 128"/>
              <a:gd name="T32" fmla="*/ 12 w 132"/>
              <a:gd name="T33" fmla="*/ 121 h 128"/>
              <a:gd name="T34" fmla="*/ 12 w 132"/>
              <a:gd name="T35" fmla="*/ 127 h 128"/>
              <a:gd name="T36" fmla="*/ 15 w 132"/>
              <a:gd name="T37" fmla="*/ 128 h 128"/>
              <a:gd name="T38" fmla="*/ 18 w 132"/>
              <a:gd name="T39" fmla="*/ 127 h 128"/>
              <a:gd name="T40" fmla="*/ 32 w 132"/>
              <a:gd name="T41" fmla="*/ 114 h 128"/>
              <a:gd name="T42" fmla="*/ 66 w 132"/>
              <a:gd name="T43" fmla="*/ 123 h 128"/>
              <a:gd name="T44" fmla="*/ 101 w 132"/>
              <a:gd name="T45" fmla="*/ 113 h 128"/>
              <a:gd name="T46" fmla="*/ 115 w 132"/>
              <a:gd name="T47" fmla="*/ 127 h 128"/>
              <a:gd name="T48" fmla="*/ 118 w 132"/>
              <a:gd name="T49" fmla="*/ 128 h 128"/>
              <a:gd name="T50" fmla="*/ 121 w 132"/>
              <a:gd name="T51" fmla="*/ 127 h 128"/>
              <a:gd name="T52" fmla="*/ 121 w 132"/>
              <a:gd name="T53" fmla="*/ 121 h 128"/>
              <a:gd name="T54" fmla="*/ 108 w 132"/>
              <a:gd name="T55" fmla="*/ 108 h 128"/>
              <a:gd name="T56" fmla="*/ 118 w 132"/>
              <a:gd name="T57" fmla="*/ 15 h 128"/>
              <a:gd name="T58" fmla="*/ 120 w 132"/>
              <a:gd name="T59" fmla="*/ 28 h 128"/>
              <a:gd name="T60" fmla="*/ 106 w 132"/>
              <a:gd name="T61" fmla="*/ 14 h 128"/>
              <a:gd name="T62" fmla="*/ 118 w 132"/>
              <a:gd name="T63" fmla="*/ 15 h 128"/>
              <a:gd name="T64" fmla="*/ 14 w 132"/>
              <a:gd name="T65" fmla="*/ 15 h 128"/>
              <a:gd name="T66" fmla="*/ 26 w 132"/>
              <a:gd name="T67" fmla="*/ 14 h 128"/>
              <a:gd name="T68" fmla="*/ 12 w 132"/>
              <a:gd name="T69" fmla="*/ 28 h 128"/>
              <a:gd name="T70" fmla="*/ 14 w 132"/>
              <a:gd name="T71" fmla="*/ 15 h 128"/>
              <a:gd name="T72" fmla="*/ 66 w 132"/>
              <a:gd name="T73" fmla="*/ 115 h 128"/>
              <a:gd name="T74" fmla="*/ 11 w 132"/>
              <a:gd name="T75" fmla="*/ 62 h 128"/>
              <a:gd name="T76" fmla="*/ 66 w 132"/>
              <a:gd name="T77" fmla="*/ 8 h 128"/>
              <a:gd name="T78" fmla="*/ 121 w 132"/>
              <a:gd name="T79" fmla="*/ 62 h 128"/>
              <a:gd name="T80" fmla="*/ 66 w 132"/>
              <a:gd name="T81" fmla="*/ 115 h 128"/>
              <a:gd name="T82" fmla="*/ 87 w 132"/>
              <a:gd name="T83" fmla="*/ 58 h 128"/>
              <a:gd name="T84" fmla="*/ 70 w 132"/>
              <a:gd name="T85" fmla="*/ 58 h 128"/>
              <a:gd name="T86" fmla="*/ 70 w 132"/>
              <a:gd name="T87" fmla="*/ 29 h 128"/>
              <a:gd name="T88" fmla="*/ 66 w 132"/>
              <a:gd name="T89" fmla="*/ 25 h 128"/>
              <a:gd name="T90" fmla="*/ 62 w 132"/>
              <a:gd name="T91" fmla="*/ 29 h 128"/>
              <a:gd name="T92" fmla="*/ 62 w 132"/>
              <a:gd name="T93" fmla="*/ 62 h 128"/>
              <a:gd name="T94" fmla="*/ 66 w 132"/>
              <a:gd name="T95" fmla="*/ 66 h 128"/>
              <a:gd name="T96" fmla="*/ 87 w 132"/>
              <a:gd name="T97" fmla="*/ 66 h 128"/>
              <a:gd name="T98" fmla="*/ 92 w 132"/>
              <a:gd name="T99" fmla="*/ 62 h 128"/>
              <a:gd name="T100" fmla="*/ 87 w 132"/>
              <a:gd name="T101" fmla="*/ 5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32" h="128">
                <a:moveTo>
                  <a:pt x="108" y="108"/>
                </a:moveTo>
                <a:cubicBezTo>
                  <a:pt x="121" y="97"/>
                  <a:pt x="130" y="80"/>
                  <a:pt x="130" y="62"/>
                </a:cubicBezTo>
                <a:cubicBezTo>
                  <a:pt x="130" y="52"/>
                  <a:pt x="128" y="44"/>
                  <a:pt x="124" y="36"/>
                </a:cubicBezTo>
                <a:cubicBezTo>
                  <a:pt x="124" y="36"/>
                  <a:pt x="124" y="36"/>
                  <a:pt x="124" y="36"/>
                </a:cubicBezTo>
                <a:cubicBezTo>
                  <a:pt x="132" y="29"/>
                  <a:pt x="132" y="17"/>
                  <a:pt x="124" y="10"/>
                </a:cubicBezTo>
                <a:cubicBezTo>
                  <a:pt x="121" y="6"/>
                  <a:pt x="116" y="4"/>
                  <a:pt x="111" y="4"/>
                </a:cubicBezTo>
                <a:cubicBezTo>
                  <a:pt x="111" y="4"/>
                  <a:pt x="111" y="4"/>
                  <a:pt x="111" y="4"/>
                </a:cubicBezTo>
                <a:cubicBezTo>
                  <a:pt x="106" y="4"/>
                  <a:pt x="102" y="6"/>
                  <a:pt x="98" y="9"/>
                </a:cubicBezTo>
                <a:cubicBezTo>
                  <a:pt x="89" y="3"/>
                  <a:pt x="78" y="0"/>
                  <a:pt x="66" y="0"/>
                </a:cubicBezTo>
                <a:cubicBezTo>
                  <a:pt x="54" y="0"/>
                  <a:pt x="43" y="3"/>
                  <a:pt x="34" y="9"/>
                </a:cubicBezTo>
                <a:cubicBezTo>
                  <a:pt x="30" y="6"/>
                  <a:pt x="26" y="4"/>
                  <a:pt x="21" y="4"/>
                </a:cubicBezTo>
                <a:cubicBezTo>
                  <a:pt x="16" y="4"/>
                  <a:pt x="11" y="6"/>
                  <a:pt x="8" y="10"/>
                </a:cubicBezTo>
                <a:cubicBezTo>
                  <a:pt x="0" y="17"/>
                  <a:pt x="0" y="29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4" y="44"/>
                  <a:pt x="2" y="52"/>
                  <a:pt x="2" y="62"/>
                </a:cubicBezTo>
                <a:cubicBezTo>
                  <a:pt x="2" y="80"/>
                  <a:pt x="11" y="97"/>
                  <a:pt x="25" y="109"/>
                </a:cubicBezTo>
                <a:cubicBezTo>
                  <a:pt x="12" y="121"/>
                  <a:pt x="12" y="121"/>
                  <a:pt x="12" y="121"/>
                </a:cubicBezTo>
                <a:cubicBezTo>
                  <a:pt x="10" y="123"/>
                  <a:pt x="10" y="125"/>
                  <a:pt x="12" y="127"/>
                </a:cubicBezTo>
                <a:cubicBezTo>
                  <a:pt x="13" y="128"/>
                  <a:pt x="14" y="128"/>
                  <a:pt x="15" y="128"/>
                </a:cubicBezTo>
                <a:cubicBezTo>
                  <a:pt x="16" y="128"/>
                  <a:pt x="17" y="128"/>
                  <a:pt x="18" y="127"/>
                </a:cubicBezTo>
                <a:cubicBezTo>
                  <a:pt x="32" y="114"/>
                  <a:pt x="32" y="114"/>
                  <a:pt x="32" y="114"/>
                </a:cubicBezTo>
                <a:cubicBezTo>
                  <a:pt x="42" y="120"/>
                  <a:pt x="53" y="123"/>
                  <a:pt x="66" y="123"/>
                </a:cubicBezTo>
                <a:cubicBezTo>
                  <a:pt x="79" y="123"/>
                  <a:pt x="91" y="120"/>
                  <a:pt x="101" y="113"/>
                </a:cubicBezTo>
                <a:cubicBezTo>
                  <a:pt x="115" y="127"/>
                  <a:pt x="115" y="127"/>
                  <a:pt x="115" y="127"/>
                </a:cubicBezTo>
                <a:cubicBezTo>
                  <a:pt x="116" y="128"/>
                  <a:pt x="117" y="128"/>
                  <a:pt x="118" y="128"/>
                </a:cubicBezTo>
                <a:cubicBezTo>
                  <a:pt x="119" y="128"/>
                  <a:pt x="120" y="128"/>
                  <a:pt x="121" y="127"/>
                </a:cubicBezTo>
                <a:cubicBezTo>
                  <a:pt x="122" y="125"/>
                  <a:pt x="122" y="123"/>
                  <a:pt x="121" y="121"/>
                </a:cubicBezTo>
                <a:lnTo>
                  <a:pt x="108" y="108"/>
                </a:lnTo>
                <a:close/>
                <a:moveTo>
                  <a:pt x="118" y="15"/>
                </a:moveTo>
                <a:cubicBezTo>
                  <a:pt x="122" y="19"/>
                  <a:pt x="122" y="24"/>
                  <a:pt x="120" y="28"/>
                </a:cubicBezTo>
                <a:cubicBezTo>
                  <a:pt x="116" y="23"/>
                  <a:pt x="111" y="18"/>
                  <a:pt x="106" y="14"/>
                </a:cubicBezTo>
                <a:cubicBezTo>
                  <a:pt x="110" y="12"/>
                  <a:pt x="115" y="12"/>
                  <a:pt x="118" y="15"/>
                </a:cubicBezTo>
                <a:close/>
                <a:moveTo>
                  <a:pt x="14" y="15"/>
                </a:moveTo>
                <a:cubicBezTo>
                  <a:pt x="17" y="12"/>
                  <a:pt x="22" y="12"/>
                  <a:pt x="26" y="14"/>
                </a:cubicBezTo>
                <a:cubicBezTo>
                  <a:pt x="21" y="18"/>
                  <a:pt x="16" y="23"/>
                  <a:pt x="12" y="28"/>
                </a:cubicBezTo>
                <a:cubicBezTo>
                  <a:pt x="10" y="24"/>
                  <a:pt x="10" y="19"/>
                  <a:pt x="14" y="15"/>
                </a:cubicBezTo>
                <a:close/>
                <a:moveTo>
                  <a:pt x="66" y="115"/>
                </a:moveTo>
                <a:cubicBezTo>
                  <a:pt x="35" y="115"/>
                  <a:pt x="11" y="91"/>
                  <a:pt x="11" y="62"/>
                </a:cubicBezTo>
                <a:cubicBezTo>
                  <a:pt x="11" y="32"/>
                  <a:pt x="35" y="8"/>
                  <a:pt x="66" y="8"/>
                </a:cubicBezTo>
                <a:cubicBezTo>
                  <a:pt x="97" y="8"/>
                  <a:pt x="121" y="32"/>
                  <a:pt x="121" y="62"/>
                </a:cubicBezTo>
                <a:cubicBezTo>
                  <a:pt x="121" y="91"/>
                  <a:pt x="97" y="115"/>
                  <a:pt x="66" y="115"/>
                </a:cubicBezTo>
                <a:close/>
                <a:moveTo>
                  <a:pt x="87" y="58"/>
                </a:moveTo>
                <a:cubicBezTo>
                  <a:pt x="70" y="58"/>
                  <a:pt x="70" y="58"/>
                  <a:pt x="70" y="58"/>
                </a:cubicBezTo>
                <a:cubicBezTo>
                  <a:pt x="70" y="29"/>
                  <a:pt x="70" y="29"/>
                  <a:pt x="70" y="29"/>
                </a:cubicBezTo>
                <a:cubicBezTo>
                  <a:pt x="70" y="26"/>
                  <a:pt x="68" y="25"/>
                  <a:pt x="66" y="25"/>
                </a:cubicBezTo>
                <a:cubicBezTo>
                  <a:pt x="64" y="25"/>
                  <a:pt x="62" y="26"/>
                  <a:pt x="62" y="29"/>
                </a:cubicBezTo>
                <a:cubicBezTo>
                  <a:pt x="62" y="62"/>
                  <a:pt x="62" y="62"/>
                  <a:pt x="62" y="62"/>
                </a:cubicBezTo>
                <a:cubicBezTo>
                  <a:pt x="62" y="64"/>
                  <a:pt x="64" y="66"/>
                  <a:pt x="66" y="66"/>
                </a:cubicBezTo>
                <a:cubicBezTo>
                  <a:pt x="87" y="66"/>
                  <a:pt x="87" y="66"/>
                  <a:pt x="87" y="66"/>
                </a:cubicBezTo>
                <a:cubicBezTo>
                  <a:pt x="90" y="66"/>
                  <a:pt x="92" y="64"/>
                  <a:pt x="92" y="62"/>
                </a:cubicBezTo>
                <a:cubicBezTo>
                  <a:pt x="92" y="59"/>
                  <a:pt x="90" y="58"/>
                  <a:pt x="87" y="58"/>
                </a:cubicBezTo>
                <a:close/>
              </a:path>
            </a:pathLst>
          </a:custGeom>
          <a:solidFill>
            <a:srgbClr val="8D6EB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6" name="Freeform 13"/>
          <p:cNvSpPr>
            <a:spLocks noEditPoints="1"/>
          </p:cNvSpPr>
          <p:nvPr/>
        </p:nvSpPr>
        <p:spPr bwMode="auto">
          <a:xfrm>
            <a:off x="7553491" y="3780690"/>
            <a:ext cx="347862" cy="371850"/>
          </a:xfrm>
          <a:custGeom>
            <a:avLst/>
            <a:gdLst>
              <a:gd name="T0" fmla="*/ 107 w 120"/>
              <a:gd name="T1" fmla="*/ 23 h 128"/>
              <a:gd name="T2" fmla="*/ 108 w 120"/>
              <a:gd name="T3" fmla="*/ 21 h 128"/>
              <a:gd name="T4" fmla="*/ 113 w 120"/>
              <a:gd name="T5" fmla="*/ 27 h 128"/>
              <a:gd name="T6" fmla="*/ 116 w 120"/>
              <a:gd name="T7" fmla="*/ 28 h 128"/>
              <a:gd name="T8" fmla="*/ 119 w 120"/>
              <a:gd name="T9" fmla="*/ 27 h 128"/>
              <a:gd name="T10" fmla="*/ 119 w 120"/>
              <a:gd name="T11" fmla="*/ 21 h 128"/>
              <a:gd name="T12" fmla="*/ 103 w 120"/>
              <a:gd name="T13" fmla="*/ 5 h 128"/>
              <a:gd name="T14" fmla="*/ 97 w 120"/>
              <a:gd name="T15" fmla="*/ 5 h 128"/>
              <a:gd name="T16" fmla="*/ 97 w 120"/>
              <a:gd name="T17" fmla="*/ 11 h 128"/>
              <a:gd name="T18" fmla="*/ 103 w 120"/>
              <a:gd name="T19" fmla="*/ 16 h 128"/>
              <a:gd name="T20" fmla="*/ 101 w 120"/>
              <a:gd name="T21" fmla="*/ 17 h 128"/>
              <a:gd name="T22" fmla="*/ 97 w 120"/>
              <a:gd name="T23" fmla="*/ 21 h 128"/>
              <a:gd name="T24" fmla="*/ 64 w 120"/>
              <a:gd name="T25" fmla="*/ 8 h 128"/>
              <a:gd name="T26" fmla="*/ 64 w 120"/>
              <a:gd name="T27" fmla="*/ 4 h 128"/>
              <a:gd name="T28" fmla="*/ 60 w 120"/>
              <a:gd name="T29" fmla="*/ 0 h 128"/>
              <a:gd name="T30" fmla="*/ 56 w 120"/>
              <a:gd name="T31" fmla="*/ 4 h 128"/>
              <a:gd name="T32" fmla="*/ 56 w 120"/>
              <a:gd name="T33" fmla="*/ 8 h 128"/>
              <a:gd name="T34" fmla="*/ 0 w 120"/>
              <a:gd name="T35" fmla="*/ 68 h 128"/>
              <a:gd name="T36" fmla="*/ 60 w 120"/>
              <a:gd name="T37" fmla="*/ 128 h 128"/>
              <a:gd name="T38" fmla="*/ 120 w 120"/>
              <a:gd name="T39" fmla="*/ 68 h 128"/>
              <a:gd name="T40" fmla="*/ 103 w 120"/>
              <a:gd name="T41" fmla="*/ 26 h 128"/>
              <a:gd name="T42" fmla="*/ 107 w 120"/>
              <a:gd name="T43" fmla="*/ 23 h 128"/>
              <a:gd name="T44" fmla="*/ 112 w 120"/>
              <a:gd name="T45" fmla="*/ 68 h 128"/>
              <a:gd name="T46" fmla="*/ 60 w 120"/>
              <a:gd name="T47" fmla="*/ 120 h 128"/>
              <a:gd name="T48" fmla="*/ 8 w 120"/>
              <a:gd name="T49" fmla="*/ 68 h 128"/>
              <a:gd name="T50" fmla="*/ 60 w 120"/>
              <a:gd name="T51" fmla="*/ 16 h 128"/>
              <a:gd name="T52" fmla="*/ 112 w 120"/>
              <a:gd name="T53" fmla="*/ 68 h 128"/>
              <a:gd name="T54" fmla="*/ 64 w 120"/>
              <a:gd name="T55" fmla="*/ 57 h 128"/>
              <a:gd name="T56" fmla="*/ 64 w 120"/>
              <a:gd name="T57" fmla="*/ 28 h 128"/>
              <a:gd name="T58" fmla="*/ 60 w 120"/>
              <a:gd name="T59" fmla="*/ 24 h 128"/>
              <a:gd name="T60" fmla="*/ 56 w 120"/>
              <a:gd name="T61" fmla="*/ 28 h 128"/>
              <a:gd name="T62" fmla="*/ 56 w 120"/>
              <a:gd name="T63" fmla="*/ 57 h 128"/>
              <a:gd name="T64" fmla="*/ 48 w 120"/>
              <a:gd name="T65" fmla="*/ 68 h 128"/>
              <a:gd name="T66" fmla="*/ 60 w 120"/>
              <a:gd name="T67" fmla="*/ 80 h 128"/>
              <a:gd name="T68" fmla="*/ 72 w 120"/>
              <a:gd name="T69" fmla="*/ 68 h 128"/>
              <a:gd name="T70" fmla="*/ 64 w 120"/>
              <a:gd name="T71" fmla="*/ 57 h 128"/>
              <a:gd name="T72" fmla="*/ 64 w 120"/>
              <a:gd name="T73" fmla="*/ 72 h 128"/>
              <a:gd name="T74" fmla="*/ 56 w 120"/>
              <a:gd name="T75" fmla="*/ 72 h 128"/>
              <a:gd name="T76" fmla="*/ 56 w 120"/>
              <a:gd name="T77" fmla="*/ 64 h 128"/>
              <a:gd name="T78" fmla="*/ 64 w 120"/>
              <a:gd name="T79" fmla="*/ 64 h 128"/>
              <a:gd name="T80" fmla="*/ 64 w 120"/>
              <a:gd name="T81" fmla="*/ 7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0" h="128">
                <a:moveTo>
                  <a:pt x="107" y="23"/>
                </a:moveTo>
                <a:cubicBezTo>
                  <a:pt x="107" y="22"/>
                  <a:pt x="108" y="22"/>
                  <a:pt x="108" y="21"/>
                </a:cubicBezTo>
                <a:cubicBezTo>
                  <a:pt x="113" y="27"/>
                  <a:pt x="113" y="27"/>
                  <a:pt x="113" y="27"/>
                </a:cubicBezTo>
                <a:cubicBezTo>
                  <a:pt x="114" y="28"/>
                  <a:pt x="115" y="28"/>
                  <a:pt x="116" y="28"/>
                </a:cubicBezTo>
                <a:cubicBezTo>
                  <a:pt x="117" y="28"/>
                  <a:pt x="118" y="28"/>
                  <a:pt x="119" y="27"/>
                </a:cubicBezTo>
                <a:cubicBezTo>
                  <a:pt x="120" y="25"/>
                  <a:pt x="120" y="23"/>
                  <a:pt x="119" y="21"/>
                </a:cubicBezTo>
                <a:cubicBezTo>
                  <a:pt x="103" y="5"/>
                  <a:pt x="103" y="5"/>
                  <a:pt x="103" y="5"/>
                </a:cubicBezTo>
                <a:cubicBezTo>
                  <a:pt x="101" y="4"/>
                  <a:pt x="99" y="4"/>
                  <a:pt x="97" y="5"/>
                </a:cubicBezTo>
                <a:cubicBezTo>
                  <a:pt x="96" y="7"/>
                  <a:pt x="96" y="9"/>
                  <a:pt x="97" y="11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2" y="16"/>
                  <a:pt x="102" y="17"/>
                  <a:pt x="101" y="17"/>
                </a:cubicBezTo>
                <a:cubicBezTo>
                  <a:pt x="97" y="21"/>
                  <a:pt x="97" y="21"/>
                  <a:pt x="97" y="21"/>
                </a:cubicBezTo>
                <a:cubicBezTo>
                  <a:pt x="88" y="14"/>
                  <a:pt x="77" y="9"/>
                  <a:pt x="64" y="8"/>
                </a:cubicBezTo>
                <a:cubicBezTo>
                  <a:pt x="64" y="4"/>
                  <a:pt x="64" y="4"/>
                  <a:pt x="64" y="4"/>
                </a:cubicBezTo>
                <a:cubicBezTo>
                  <a:pt x="64" y="2"/>
                  <a:pt x="62" y="0"/>
                  <a:pt x="60" y="0"/>
                </a:cubicBezTo>
                <a:cubicBezTo>
                  <a:pt x="58" y="0"/>
                  <a:pt x="56" y="2"/>
                  <a:pt x="56" y="4"/>
                </a:cubicBezTo>
                <a:cubicBezTo>
                  <a:pt x="56" y="8"/>
                  <a:pt x="56" y="8"/>
                  <a:pt x="56" y="8"/>
                </a:cubicBezTo>
                <a:cubicBezTo>
                  <a:pt x="25" y="10"/>
                  <a:pt x="0" y="36"/>
                  <a:pt x="0" y="68"/>
                </a:cubicBezTo>
                <a:cubicBezTo>
                  <a:pt x="0" y="101"/>
                  <a:pt x="27" y="128"/>
                  <a:pt x="60" y="128"/>
                </a:cubicBezTo>
                <a:cubicBezTo>
                  <a:pt x="93" y="128"/>
                  <a:pt x="120" y="101"/>
                  <a:pt x="120" y="68"/>
                </a:cubicBezTo>
                <a:cubicBezTo>
                  <a:pt x="120" y="52"/>
                  <a:pt x="114" y="37"/>
                  <a:pt x="103" y="26"/>
                </a:cubicBezTo>
                <a:lnTo>
                  <a:pt x="107" y="23"/>
                </a:lnTo>
                <a:close/>
                <a:moveTo>
                  <a:pt x="112" y="68"/>
                </a:moveTo>
                <a:cubicBezTo>
                  <a:pt x="112" y="97"/>
                  <a:pt x="89" y="120"/>
                  <a:pt x="60" y="120"/>
                </a:cubicBezTo>
                <a:cubicBezTo>
                  <a:pt x="31" y="120"/>
                  <a:pt x="8" y="97"/>
                  <a:pt x="8" y="68"/>
                </a:cubicBezTo>
                <a:cubicBezTo>
                  <a:pt x="8" y="39"/>
                  <a:pt x="31" y="16"/>
                  <a:pt x="60" y="16"/>
                </a:cubicBezTo>
                <a:cubicBezTo>
                  <a:pt x="89" y="16"/>
                  <a:pt x="112" y="39"/>
                  <a:pt x="112" y="68"/>
                </a:cubicBezTo>
                <a:close/>
                <a:moveTo>
                  <a:pt x="64" y="57"/>
                </a:moveTo>
                <a:cubicBezTo>
                  <a:pt x="64" y="28"/>
                  <a:pt x="64" y="28"/>
                  <a:pt x="64" y="28"/>
                </a:cubicBezTo>
                <a:cubicBezTo>
                  <a:pt x="64" y="26"/>
                  <a:pt x="62" y="24"/>
                  <a:pt x="60" y="24"/>
                </a:cubicBezTo>
                <a:cubicBezTo>
                  <a:pt x="58" y="24"/>
                  <a:pt x="56" y="26"/>
                  <a:pt x="56" y="28"/>
                </a:cubicBezTo>
                <a:cubicBezTo>
                  <a:pt x="56" y="57"/>
                  <a:pt x="56" y="57"/>
                  <a:pt x="56" y="57"/>
                </a:cubicBezTo>
                <a:cubicBezTo>
                  <a:pt x="51" y="58"/>
                  <a:pt x="48" y="63"/>
                  <a:pt x="48" y="68"/>
                </a:cubicBezTo>
                <a:cubicBezTo>
                  <a:pt x="48" y="75"/>
                  <a:pt x="53" y="80"/>
                  <a:pt x="60" y="80"/>
                </a:cubicBezTo>
                <a:cubicBezTo>
                  <a:pt x="67" y="80"/>
                  <a:pt x="72" y="75"/>
                  <a:pt x="72" y="68"/>
                </a:cubicBezTo>
                <a:cubicBezTo>
                  <a:pt x="72" y="63"/>
                  <a:pt x="69" y="58"/>
                  <a:pt x="64" y="57"/>
                </a:cubicBezTo>
                <a:close/>
                <a:moveTo>
                  <a:pt x="64" y="72"/>
                </a:moveTo>
                <a:cubicBezTo>
                  <a:pt x="56" y="72"/>
                  <a:pt x="56" y="72"/>
                  <a:pt x="56" y="72"/>
                </a:cubicBezTo>
                <a:cubicBezTo>
                  <a:pt x="56" y="64"/>
                  <a:pt x="56" y="64"/>
                  <a:pt x="56" y="64"/>
                </a:cubicBezTo>
                <a:cubicBezTo>
                  <a:pt x="64" y="64"/>
                  <a:pt x="64" y="64"/>
                  <a:pt x="64" y="64"/>
                </a:cubicBezTo>
                <a:lnTo>
                  <a:pt x="64" y="72"/>
                </a:lnTo>
                <a:close/>
              </a:path>
            </a:pathLst>
          </a:custGeom>
          <a:solidFill>
            <a:srgbClr val="D2508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D2508C"/>
              </a:solidFill>
            </a:endParaRPr>
          </a:p>
        </p:txBody>
      </p:sp>
      <p:sp>
        <p:nvSpPr>
          <p:cNvPr id="109" name="Freeform 17"/>
          <p:cNvSpPr>
            <a:spLocks noEditPoints="1"/>
          </p:cNvSpPr>
          <p:nvPr/>
        </p:nvSpPr>
        <p:spPr bwMode="auto">
          <a:xfrm>
            <a:off x="6664677" y="2283728"/>
            <a:ext cx="371850" cy="371850"/>
          </a:xfrm>
          <a:custGeom>
            <a:avLst/>
            <a:gdLst>
              <a:gd name="T0" fmla="*/ 112 w 128"/>
              <a:gd name="T1" fmla="*/ 0 h 128"/>
              <a:gd name="T2" fmla="*/ 16 w 128"/>
              <a:gd name="T3" fmla="*/ 0 h 128"/>
              <a:gd name="T4" fmla="*/ 0 w 128"/>
              <a:gd name="T5" fmla="*/ 16 h 128"/>
              <a:gd name="T6" fmla="*/ 0 w 128"/>
              <a:gd name="T7" fmla="*/ 112 h 128"/>
              <a:gd name="T8" fmla="*/ 16 w 128"/>
              <a:gd name="T9" fmla="*/ 128 h 128"/>
              <a:gd name="T10" fmla="*/ 112 w 128"/>
              <a:gd name="T11" fmla="*/ 128 h 128"/>
              <a:gd name="T12" fmla="*/ 128 w 128"/>
              <a:gd name="T13" fmla="*/ 112 h 128"/>
              <a:gd name="T14" fmla="*/ 128 w 128"/>
              <a:gd name="T15" fmla="*/ 16 h 128"/>
              <a:gd name="T16" fmla="*/ 112 w 128"/>
              <a:gd name="T17" fmla="*/ 0 h 128"/>
              <a:gd name="T18" fmla="*/ 120 w 128"/>
              <a:gd name="T19" fmla="*/ 112 h 128"/>
              <a:gd name="T20" fmla="*/ 112 w 128"/>
              <a:gd name="T21" fmla="*/ 120 h 128"/>
              <a:gd name="T22" fmla="*/ 16 w 128"/>
              <a:gd name="T23" fmla="*/ 120 h 128"/>
              <a:gd name="T24" fmla="*/ 8 w 128"/>
              <a:gd name="T25" fmla="*/ 112 h 128"/>
              <a:gd name="T26" fmla="*/ 8 w 128"/>
              <a:gd name="T27" fmla="*/ 16 h 128"/>
              <a:gd name="T28" fmla="*/ 16 w 128"/>
              <a:gd name="T29" fmla="*/ 8 h 128"/>
              <a:gd name="T30" fmla="*/ 112 w 128"/>
              <a:gd name="T31" fmla="*/ 8 h 128"/>
              <a:gd name="T32" fmla="*/ 120 w 128"/>
              <a:gd name="T33" fmla="*/ 16 h 128"/>
              <a:gd name="T34" fmla="*/ 120 w 128"/>
              <a:gd name="T35" fmla="*/ 112 h 128"/>
              <a:gd name="T36" fmla="*/ 81 w 128"/>
              <a:gd name="T37" fmla="*/ 81 h 128"/>
              <a:gd name="T38" fmla="*/ 96 w 128"/>
              <a:gd name="T39" fmla="*/ 69 h 128"/>
              <a:gd name="T40" fmla="*/ 106 w 128"/>
              <a:gd name="T41" fmla="*/ 75 h 128"/>
              <a:gd name="T42" fmla="*/ 108 w 128"/>
              <a:gd name="T43" fmla="*/ 76 h 128"/>
              <a:gd name="T44" fmla="*/ 111 w 128"/>
              <a:gd name="T45" fmla="*/ 74 h 128"/>
              <a:gd name="T46" fmla="*/ 110 w 128"/>
              <a:gd name="T47" fmla="*/ 69 h 128"/>
              <a:gd name="T48" fmla="*/ 98 w 128"/>
              <a:gd name="T49" fmla="*/ 61 h 128"/>
              <a:gd name="T50" fmla="*/ 94 w 128"/>
              <a:gd name="T51" fmla="*/ 61 h 128"/>
              <a:gd name="T52" fmla="*/ 94 w 128"/>
              <a:gd name="T53" fmla="*/ 61 h 128"/>
              <a:gd name="T54" fmla="*/ 74 w 128"/>
              <a:gd name="T55" fmla="*/ 76 h 128"/>
              <a:gd name="T56" fmla="*/ 46 w 128"/>
              <a:gd name="T57" fmla="*/ 57 h 128"/>
              <a:gd name="T58" fmla="*/ 46 w 128"/>
              <a:gd name="T59" fmla="*/ 57 h 128"/>
              <a:gd name="T60" fmla="*/ 45 w 128"/>
              <a:gd name="T61" fmla="*/ 56 h 128"/>
              <a:gd name="T62" fmla="*/ 45 w 128"/>
              <a:gd name="T63" fmla="*/ 56 h 128"/>
              <a:gd name="T64" fmla="*/ 44 w 128"/>
              <a:gd name="T65" fmla="*/ 56 h 128"/>
              <a:gd name="T66" fmla="*/ 43 w 128"/>
              <a:gd name="T67" fmla="*/ 56 h 128"/>
              <a:gd name="T68" fmla="*/ 43 w 128"/>
              <a:gd name="T69" fmla="*/ 56 h 128"/>
              <a:gd name="T70" fmla="*/ 42 w 128"/>
              <a:gd name="T71" fmla="*/ 57 h 128"/>
              <a:gd name="T72" fmla="*/ 42 w 128"/>
              <a:gd name="T73" fmla="*/ 57 h 128"/>
              <a:gd name="T74" fmla="*/ 18 w 128"/>
              <a:gd name="T75" fmla="*/ 73 h 128"/>
              <a:gd name="T76" fmla="*/ 17 w 128"/>
              <a:gd name="T77" fmla="*/ 78 h 128"/>
              <a:gd name="T78" fmla="*/ 20 w 128"/>
              <a:gd name="T79" fmla="*/ 80 h 128"/>
              <a:gd name="T80" fmla="*/ 22 w 128"/>
              <a:gd name="T81" fmla="*/ 79 h 128"/>
              <a:gd name="T82" fmla="*/ 44 w 128"/>
              <a:gd name="T83" fmla="*/ 65 h 128"/>
              <a:gd name="T84" fmla="*/ 106 w 128"/>
              <a:gd name="T85" fmla="*/ 107 h 128"/>
              <a:gd name="T86" fmla="*/ 108 w 128"/>
              <a:gd name="T87" fmla="*/ 108 h 128"/>
              <a:gd name="T88" fmla="*/ 111 w 128"/>
              <a:gd name="T89" fmla="*/ 106 h 128"/>
              <a:gd name="T90" fmla="*/ 110 w 128"/>
              <a:gd name="T91" fmla="*/ 101 h 128"/>
              <a:gd name="T92" fmla="*/ 81 w 128"/>
              <a:gd name="T93" fmla="*/ 81 h 128"/>
              <a:gd name="T94" fmla="*/ 74 w 128"/>
              <a:gd name="T95" fmla="*/ 52 h 128"/>
              <a:gd name="T96" fmla="*/ 92 w 128"/>
              <a:gd name="T97" fmla="*/ 34 h 128"/>
              <a:gd name="T98" fmla="*/ 74 w 128"/>
              <a:gd name="T99" fmla="*/ 16 h 128"/>
              <a:gd name="T100" fmla="*/ 56 w 128"/>
              <a:gd name="T101" fmla="*/ 34 h 128"/>
              <a:gd name="T102" fmla="*/ 74 w 128"/>
              <a:gd name="T103" fmla="*/ 52 h 128"/>
              <a:gd name="T104" fmla="*/ 74 w 128"/>
              <a:gd name="T105" fmla="*/ 24 h 128"/>
              <a:gd name="T106" fmla="*/ 84 w 128"/>
              <a:gd name="T107" fmla="*/ 34 h 128"/>
              <a:gd name="T108" fmla="*/ 74 w 128"/>
              <a:gd name="T109" fmla="*/ 44 h 128"/>
              <a:gd name="T110" fmla="*/ 64 w 128"/>
              <a:gd name="T111" fmla="*/ 34 h 128"/>
              <a:gd name="T112" fmla="*/ 74 w 128"/>
              <a:gd name="T113" fmla="*/ 2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28" h="128">
                <a:moveTo>
                  <a:pt x="112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21"/>
                  <a:pt x="7" y="128"/>
                  <a:pt x="16" y="128"/>
                </a:cubicBezTo>
                <a:cubicBezTo>
                  <a:pt x="112" y="128"/>
                  <a:pt x="112" y="128"/>
                  <a:pt x="112" y="128"/>
                </a:cubicBezTo>
                <a:cubicBezTo>
                  <a:pt x="121" y="128"/>
                  <a:pt x="128" y="121"/>
                  <a:pt x="128" y="112"/>
                </a:cubicBezTo>
                <a:cubicBezTo>
                  <a:pt x="128" y="16"/>
                  <a:pt x="128" y="16"/>
                  <a:pt x="128" y="16"/>
                </a:cubicBezTo>
                <a:cubicBezTo>
                  <a:pt x="128" y="7"/>
                  <a:pt x="121" y="0"/>
                  <a:pt x="112" y="0"/>
                </a:cubicBezTo>
                <a:close/>
                <a:moveTo>
                  <a:pt x="120" y="112"/>
                </a:moveTo>
                <a:cubicBezTo>
                  <a:pt x="120" y="116"/>
                  <a:pt x="116" y="120"/>
                  <a:pt x="112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2" y="120"/>
                  <a:pt x="8" y="116"/>
                  <a:pt x="8" y="112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6" y="8"/>
                  <a:pt x="120" y="12"/>
                  <a:pt x="120" y="16"/>
                </a:cubicBezTo>
                <a:lnTo>
                  <a:pt x="120" y="112"/>
                </a:lnTo>
                <a:close/>
                <a:moveTo>
                  <a:pt x="81" y="81"/>
                </a:moveTo>
                <a:cubicBezTo>
                  <a:pt x="96" y="69"/>
                  <a:pt x="96" y="69"/>
                  <a:pt x="96" y="69"/>
                </a:cubicBezTo>
                <a:cubicBezTo>
                  <a:pt x="106" y="75"/>
                  <a:pt x="106" y="75"/>
                  <a:pt x="106" y="75"/>
                </a:cubicBezTo>
                <a:cubicBezTo>
                  <a:pt x="106" y="76"/>
                  <a:pt x="107" y="76"/>
                  <a:pt x="108" y="76"/>
                </a:cubicBezTo>
                <a:cubicBezTo>
                  <a:pt x="109" y="76"/>
                  <a:pt x="111" y="75"/>
                  <a:pt x="111" y="74"/>
                </a:cubicBezTo>
                <a:cubicBezTo>
                  <a:pt x="113" y="72"/>
                  <a:pt x="112" y="70"/>
                  <a:pt x="110" y="69"/>
                </a:cubicBezTo>
                <a:cubicBezTo>
                  <a:pt x="98" y="61"/>
                  <a:pt x="98" y="61"/>
                  <a:pt x="98" y="61"/>
                </a:cubicBezTo>
                <a:cubicBezTo>
                  <a:pt x="97" y="60"/>
                  <a:pt x="95" y="60"/>
                  <a:pt x="94" y="61"/>
                </a:cubicBezTo>
                <a:cubicBezTo>
                  <a:pt x="94" y="61"/>
                  <a:pt x="94" y="61"/>
                  <a:pt x="94" y="61"/>
                </a:cubicBezTo>
                <a:cubicBezTo>
                  <a:pt x="74" y="76"/>
                  <a:pt x="74" y="76"/>
                  <a:pt x="74" y="76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6"/>
                  <a:pt x="46" y="56"/>
                  <a:pt x="45" y="56"/>
                </a:cubicBezTo>
                <a:cubicBezTo>
                  <a:pt x="45" y="56"/>
                  <a:pt x="45" y="56"/>
                  <a:pt x="45" y="56"/>
                </a:cubicBezTo>
                <a:cubicBezTo>
                  <a:pt x="44" y="56"/>
                  <a:pt x="44" y="56"/>
                  <a:pt x="44" y="56"/>
                </a:cubicBezTo>
                <a:cubicBezTo>
                  <a:pt x="44" y="56"/>
                  <a:pt x="43" y="56"/>
                  <a:pt x="43" y="56"/>
                </a:cubicBezTo>
                <a:cubicBezTo>
                  <a:pt x="43" y="56"/>
                  <a:pt x="43" y="56"/>
                  <a:pt x="43" y="56"/>
                </a:cubicBezTo>
                <a:cubicBezTo>
                  <a:pt x="42" y="56"/>
                  <a:pt x="42" y="56"/>
                  <a:pt x="42" y="57"/>
                </a:cubicBezTo>
                <a:cubicBezTo>
                  <a:pt x="42" y="57"/>
                  <a:pt x="42" y="57"/>
                  <a:pt x="42" y="57"/>
                </a:cubicBezTo>
                <a:cubicBezTo>
                  <a:pt x="18" y="73"/>
                  <a:pt x="18" y="73"/>
                  <a:pt x="18" y="73"/>
                </a:cubicBezTo>
                <a:cubicBezTo>
                  <a:pt x="16" y="74"/>
                  <a:pt x="15" y="76"/>
                  <a:pt x="17" y="78"/>
                </a:cubicBezTo>
                <a:cubicBezTo>
                  <a:pt x="17" y="79"/>
                  <a:pt x="19" y="80"/>
                  <a:pt x="20" y="80"/>
                </a:cubicBezTo>
                <a:cubicBezTo>
                  <a:pt x="21" y="80"/>
                  <a:pt x="22" y="80"/>
                  <a:pt x="22" y="79"/>
                </a:cubicBezTo>
                <a:cubicBezTo>
                  <a:pt x="44" y="65"/>
                  <a:pt x="44" y="65"/>
                  <a:pt x="44" y="65"/>
                </a:cubicBezTo>
                <a:cubicBezTo>
                  <a:pt x="106" y="107"/>
                  <a:pt x="106" y="107"/>
                  <a:pt x="106" y="107"/>
                </a:cubicBezTo>
                <a:cubicBezTo>
                  <a:pt x="106" y="108"/>
                  <a:pt x="107" y="108"/>
                  <a:pt x="108" y="108"/>
                </a:cubicBezTo>
                <a:cubicBezTo>
                  <a:pt x="109" y="108"/>
                  <a:pt x="111" y="107"/>
                  <a:pt x="111" y="106"/>
                </a:cubicBezTo>
                <a:cubicBezTo>
                  <a:pt x="113" y="104"/>
                  <a:pt x="112" y="102"/>
                  <a:pt x="110" y="101"/>
                </a:cubicBezTo>
                <a:lnTo>
                  <a:pt x="81" y="81"/>
                </a:lnTo>
                <a:close/>
                <a:moveTo>
                  <a:pt x="74" y="52"/>
                </a:moveTo>
                <a:cubicBezTo>
                  <a:pt x="84" y="52"/>
                  <a:pt x="92" y="44"/>
                  <a:pt x="92" y="34"/>
                </a:cubicBezTo>
                <a:cubicBezTo>
                  <a:pt x="92" y="24"/>
                  <a:pt x="84" y="16"/>
                  <a:pt x="74" y="16"/>
                </a:cubicBezTo>
                <a:cubicBezTo>
                  <a:pt x="64" y="16"/>
                  <a:pt x="56" y="24"/>
                  <a:pt x="56" y="34"/>
                </a:cubicBezTo>
                <a:cubicBezTo>
                  <a:pt x="56" y="44"/>
                  <a:pt x="64" y="52"/>
                  <a:pt x="74" y="52"/>
                </a:cubicBezTo>
                <a:close/>
                <a:moveTo>
                  <a:pt x="74" y="24"/>
                </a:moveTo>
                <a:cubicBezTo>
                  <a:pt x="80" y="24"/>
                  <a:pt x="84" y="28"/>
                  <a:pt x="84" y="34"/>
                </a:cubicBezTo>
                <a:cubicBezTo>
                  <a:pt x="84" y="40"/>
                  <a:pt x="80" y="44"/>
                  <a:pt x="74" y="44"/>
                </a:cubicBezTo>
                <a:cubicBezTo>
                  <a:pt x="68" y="44"/>
                  <a:pt x="64" y="40"/>
                  <a:pt x="64" y="34"/>
                </a:cubicBezTo>
                <a:cubicBezTo>
                  <a:pt x="64" y="28"/>
                  <a:pt x="68" y="24"/>
                  <a:pt x="74" y="24"/>
                </a:cubicBezTo>
                <a:close/>
              </a:path>
            </a:pathLst>
          </a:custGeom>
          <a:solidFill>
            <a:srgbClr val="8D6EB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2" name="Freeform 21"/>
          <p:cNvSpPr>
            <a:spLocks noEditPoints="1"/>
          </p:cNvSpPr>
          <p:nvPr/>
        </p:nvSpPr>
        <p:spPr bwMode="auto">
          <a:xfrm>
            <a:off x="7509917" y="875712"/>
            <a:ext cx="330878" cy="330878"/>
          </a:xfrm>
          <a:custGeom>
            <a:avLst/>
            <a:gdLst>
              <a:gd name="T0" fmla="*/ 12 w 128"/>
              <a:gd name="T1" fmla="*/ 0 h 128"/>
              <a:gd name="T2" fmla="*/ 0 w 128"/>
              <a:gd name="T3" fmla="*/ 48 h 128"/>
              <a:gd name="T4" fmla="*/ 48 w 128"/>
              <a:gd name="T5" fmla="*/ 60 h 128"/>
              <a:gd name="T6" fmla="*/ 60 w 128"/>
              <a:gd name="T7" fmla="*/ 12 h 128"/>
              <a:gd name="T8" fmla="*/ 52 w 128"/>
              <a:gd name="T9" fmla="*/ 48 h 128"/>
              <a:gd name="T10" fmla="*/ 12 w 128"/>
              <a:gd name="T11" fmla="*/ 52 h 128"/>
              <a:gd name="T12" fmla="*/ 8 w 128"/>
              <a:gd name="T13" fmla="*/ 12 h 128"/>
              <a:gd name="T14" fmla="*/ 48 w 128"/>
              <a:gd name="T15" fmla="*/ 8 h 128"/>
              <a:gd name="T16" fmla="*/ 52 w 128"/>
              <a:gd name="T17" fmla="*/ 48 h 128"/>
              <a:gd name="T18" fmla="*/ 80 w 128"/>
              <a:gd name="T19" fmla="*/ 0 h 128"/>
              <a:gd name="T20" fmla="*/ 68 w 128"/>
              <a:gd name="T21" fmla="*/ 48 h 128"/>
              <a:gd name="T22" fmla="*/ 116 w 128"/>
              <a:gd name="T23" fmla="*/ 60 h 128"/>
              <a:gd name="T24" fmla="*/ 128 w 128"/>
              <a:gd name="T25" fmla="*/ 12 h 128"/>
              <a:gd name="T26" fmla="*/ 120 w 128"/>
              <a:gd name="T27" fmla="*/ 48 h 128"/>
              <a:gd name="T28" fmla="*/ 80 w 128"/>
              <a:gd name="T29" fmla="*/ 52 h 128"/>
              <a:gd name="T30" fmla="*/ 76 w 128"/>
              <a:gd name="T31" fmla="*/ 12 h 128"/>
              <a:gd name="T32" fmla="*/ 116 w 128"/>
              <a:gd name="T33" fmla="*/ 8 h 128"/>
              <a:gd name="T34" fmla="*/ 120 w 128"/>
              <a:gd name="T35" fmla="*/ 48 h 128"/>
              <a:gd name="T36" fmla="*/ 12 w 128"/>
              <a:gd name="T37" fmla="*/ 68 h 128"/>
              <a:gd name="T38" fmla="*/ 0 w 128"/>
              <a:gd name="T39" fmla="*/ 116 h 128"/>
              <a:gd name="T40" fmla="*/ 48 w 128"/>
              <a:gd name="T41" fmla="*/ 128 h 128"/>
              <a:gd name="T42" fmla="*/ 60 w 128"/>
              <a:gd name="T43" fmla="*/ 80 h 128"/>
              <a:gd name="T44" fmla="*/ 52 w 128"/>
              <a:gd name="T45" fmla="*/ 116 h 128"/>
              <a:gd name="T46" fmla="*/ 12 w 128"/>
              <a:gd name="T47" fmla="*/ 120 h 128"/>
              <a:gd name="T48" fmla="*/ 8 w 128"/>
              <a:gd name="T49" fmla="*/ 80 h 128"/>
              <a:gd name="T50" fmla="*/ 48 w 128"/>
              <a:gd name="T51" fmla="*/ 76 h 128"/>
              <a:gd name="T52" fmla="*/ 52 w 128"/>
              <a:gd name="T53" fmla="*/ 116 h 128"/>
              <a:gd name="T54" fmla="*/ 80 w 128"/>
              <a:gd name="T55" fmla="*/ 68 h 128"/>
              <a:gd name="T56" fmla="*/ 68 w 128"/>
              <a:gd name="T57" fmla="*/ 116 h 128"/>
              <a:gd name="T58" fmla="*/ 116 w 128"/>
              <a:gd name="T59" fmla="*/ 128 h 128"/>
              <a:gd name="T60" fmla="*/ 128 w 128"/>
              <a:gd name="T61" fmla="*/ 80 h 128"/>
              <a:gd name="T62" fmla="*/ 120 w 128"/>
              <a:gd name="T63" fmla="*/ 116 h 128"/>
              <a:gd name="T64" fmla="*/ 80 w 128"/>
              <a:gd name="T65" fmla="*/ 120 h 128"/>
              <a:gd name="T66" fmla="*/ 76 w 128"/>
              <a:gd name="T67" fmla="*/ 80 h 128"/>
              <a:gd name="T68" fmla="*/ 116 w 128"/>
              <a:gd name="T69" fmla="*/ 76 h 128"/>
              <a:gd name="T70" fmla="*/ 120 w 128"/>
              <a:gd name="T71" fmla="*/ 11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8" h="128">
                <a:moveTo>
                  <a:pt x="48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55"/>
                  <a:pt x="5" y="60"/>
                  <a:pt x="12" y="60"/>
                </a:cubicBezTo>
                <a:cubicBezTo>
                  <a:pt x="48" y="60"/>
                  <a:pt x="48" y="60"/>
                  <a:pt x="48" y="60"/>
                </a:cubicBezTo>
                <a:cubicBezTo>
                  <a:pt x="55" y="60"/>
                  <a:pt x="60" y="55"/>
                  <a:pt x="60" y="48"/>
                </a:cubicBezTo>
                <a:cubicBezTo>
                  <a:pt x="60" y="12"/>
                  <a:pt x="60" y="12"/>
                  <a:pt x="60" y="12"/>
                </a:cubicBezTo>
                <a:cubicBezTo>
                  <a:pt x="60" y="5"/>
                  <a:pt x="55" y="0"/>
                  <a:pt x="48" y="0"/>
                </a:cubicBezTo>
                <a:close/>
                <a:moveTo>
                  <a:pt x="52" y="48"/>
                </a:moveTo>
                <a:cubicBezTo>
                  <a:pt x="52" y="50"/>
                  <a:pt x="50" y="52"/>
                  <a:pt x="48" y="52"/>
                </a:cubicBezTo>
                <a:cubicBezTo>
                  <a:pt x="12" y="52"/>
                  <a:pt x="12" y="52"/>
                  <a:pt x="12" y="52"/>
                </a:cubicBezTo>
                <a:cubicBezTo>
                  <a:pt x="10" y="52"/>
                  <a:pt x="8" y="50"/>
                  <a:pt x="8" y="48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10" y="8"/>
                  <a:pt x="12" y="8"/>
                </a:cubicBezTo>
                <a:cubicBezTo>
                  <a:pt x="48" y="8"/>
                  <a:pt x="48" y="8"/>
                  <a:pt x="48" y="8"/>
                </a:cubicBezTo>
                <a:cubicBezTo>
                  <a:pt x="50" y="8"/>
                  <a:pt x="52" y="10"/>
                  <a:pt x="52" y="12"/>
                </a:cubicBezTo>
                <a:lnTo>
                  <a:pt x="52" y="48"/>
                </a:lnTo>
                <a:close/>
                <a:moveTo>
                  <a:pt x="116" y="0"/>
                </a:moveTo>
                <a:cubicBezTo>
                  <a:pt x="80" y="0"/>
                  <a:pt x="80" y="0"/>
                  <a:pt x="80" y="0"/>
                </a:cubicBezTo>
                <a:cubicBezTo>
                  <a:pt x="73" y="0"/>
                  <a:pt x="68" y="5"/>
                  <a:pt x="68" y="12"/>
                </a:cubicBezTo>
                <a:cubicBezTo>
                  <a:pt x="68" y="48"/>
                  <a:pt x="68" y="48"/>
                  <a:pt x="68" y="48"/>
                </a:cubicBezTo>
                <a:cubicBezTo>
                  <a:pt x="68" y="55"/>
                  <a:pt x="73" y="60"/>
                  <a:pt x="80" y="60"/>
                </a:cubicBezTo>
                <a:cubicBezTo>
                  <a:pt x="116" y="60"/>
                  <a:pt x="116" y="60"/>
                  <a:pt x="116" y="60"/>
                </a:cubicBezTo>
                <a:cubicBezTo>
                  <a:pt x="123" y="60"/>
                  <a:pt x="128" y="55"/>
                  <a:pt x="128" y="48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8" y="5"/>
                  <a:pt x="123" y="0"/>
                  <a:pt x="116" y="0"/>
                </a:cubicBezTo>
                <a:close/>
                <a:moveTo>
                  <a:pt x="120" y="48"/>
                </a:moveTo>
                <a:cubicBezTo>
                  <a:pt x="120" y="50"/>
                  <a:pt x="118" y="52"/>
                  <a:pt x="116" y="52"/>
                </a:cubicBezTo>
                <a:cubicBezTo>
                  <a:pt x="80" y="52"/>
                  <a:pt x="80" y="52"/>
                  <a:pt x="80" y="52"/>
                </a:cubicBezTo>
                <a:cubicBezTo>
                  <a:pt x="78" y="52"/>
                  <a:pt x="76" y="50"/>
                  <a:pt x="76" y="48"/>
                </a:cubicBezTo>
                <a:cubicBezTo>
                  <a:pt x="76" y="12"/>
                  <a:pt x="76" y="12"/>
                  <a:pt x="76" y="12"/>
                </a:cubicBezTo>
                <a:cubicBezTo>
                  <a:pt x="76" y="10"/>
                  <a:pt x="78" y="8"/>
                  <a:pt x="80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8" y="8"/>
                  <a:pt x="120" y="10"/>
                  <a:pt x="120" y="12"/>
                </a:cubicBezTo>
                <a:lnTo>
                  <a:pt x="120" y="48"/>
                </a:lnTo>
                <a:close/>
                <a:moveTo>
                  <a:pt x="48" y="68"/>
                </a:moveTo>
                <a:cubicBezTo>
                  <a:pt x="12" y="68"/>
                  <a:pt x="12" y="68"/>
                  <a:pt x="12" y="68"/>
                </a:cubicBezTo>
                <a:cubicBezTo>
                  <a:pt x="5" y="68"/>
                  <a:pt x="0" y="73"/>
                  <a:pt x="0" y="80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23"/>
                  <a:pt x="5" y="128"/>
                  <a:pt x="12" y="128"/>
                </a:cubicBezTo>
                <a:cubicBezTo>
                  <a:pt x="48" y="128"/>
                  <a:pt x="48" y="128"/>
                  <a:pt x="48" y="128"/>
                </a:cubicBezTo>
                <a:cubicBezTo>
                  <a:pt x="55" y="128"/>
                  <a:pt x="60" y="123"/>
                  <a:pt x="60" y="116"/>
                </a:cubicBezTo>
                <a:cubicBezTo>
                  <a:pt x="60" y="80"/>
                  <a:pt x="60" y="80"/>
                  <a:pt x="60" y="80"/>
                </a:cubicBezTo>
                <a:cubicBezTo>
                  <a:pt x="60" y="73"/>
                  <a:pt x="55" y="68"/>
                  <a:pt x="48" y="68"/>
                </a:cubicBezTo>
                <a:close/>
                <a:moveTo>
                  <a:pt x="52" y="116"/>
                </a:moveTo>
                <a:cubicBezTo>
                  <a:pt x="52" y="118"/>
                  <a:pt x="50" y="120"/>
                  <a:pt x="48" y="120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0" y="120"/>
                  <a:pt x="8" y="118"/>
                  <a:pt x="8" y="116"/>
                </a:cubicBezTo>
                <a:cubicBezTo>
                  <a:pt x="8" y="80"/>
                  <a:pt x="8" y="80"/>
                  <a:pt x="8" y="80"/>
                </a:cubicBezTo>
                <a:cubicBezTo>
                  <a:pt x="8" y="78"/>
                  <a:pt x="10" y="76"/>
                  <a:pt x="12" y="76"/>
                </a:cubicBezTo>
                <a:cubicBezTo>
                  <a:pt x="48" y="76"/>
                  <a:pt x="48" y="76"/>
                  <a:pt x="48" y="76"/>
                </a:cubicBezTo>
                <a:cubicBezTo>
                  <a:pt x="50" y="76"/>
                  <a:pt x="52" y="78"/>
                  <a:pt x="52" y="80"/>
                </a:cubicBezTo>
                <a:lnTo>
                  <a:pt x="52" y="116"/>
                </a:lnTo>
                <a:close/>
                <a:moveTo>
                  <a:pt x="116" y="68"/>
                </a:moveTo>
                <a:cubicBezTo>
                  <a:pt x="80" y="68"/>
                  <a:pt x="80" y="68"/>
                  <a:pt x="80" y="68"/>
                </a:cubicBezTo>
                <a:cubicBezTo>
                  <a:pt x="73" y="68"/>
                  <a:pt x="68" y="73"/>
                  <a:pt x="68" y="80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23"/>
                  <a:pt x="73" y="128"/>
                  <a:pt x="80" y="128"/>
                </a:cubicBezTo>
                <a:cubicBezTo>
                  <a:pt x="116" y="128"/>
                  <a:pt x="116" y="128"/>
                  <a:pt x="116" y="128"/>
                </a:cubicBezTo>
                <a:cubicBezTo>
                  <a:pt x="123" y="128"/>
                  <a:pt x="128" y="123"/>
                  <a:pt x="128" y="116"/>
                </a:cubicBezTo>
                <a:cubicBezTo>
                  <a:pt x="128" y="80"/>
                  <a:pt x="128" y="80"/>
                  <a:pt x="128" y="80"/>
                </a:cubicBezTo>
                <a:cubicBezTo>
                  <a:pt x="128" y="73"/>
                  <a:pt x="123" y="68"/>
                  <a:pt x="116" y="68"/>
                </a:cubicBezTo>
                <a:close/>
                <a:moveTo>
                  <a:pt x="120" y="116"/>
                </a:moveTo>
                <a:cubicBezTo>
                  <a:pt x="120" y="118"/>
                  <a:pt x="118" y="120"/>
                  <a:pt x="116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78" y="120"/>
                  <a:pt x="76" y="118"/>
                  <a:pt x="76" y="116"/>
                </a:cubicBezTo>
                <a:cubicBezTo>
                  <a:pt x="76" y="80"/>
                  <a:pt x="76" y="80"/>
                  <a:pt x="76" y="80"/>
                </a:cubicBezTo>
                <a:cubicBezTo>
                  <a:pt x="76" y="78"/>
                  <a:pt x="78" y="76"/>
                  <a:pt x="80" y="76"/>
                </a:cubicBezTo>
                <a:cubicBezTo>
                  <a:pt x="116" y="76"/>
                  <a:pt x="116" y="76"/>
                  <a:pt x="116" y="76"/>
                </a:cubicBezTo>
                <a:cubicBezTo>
                  <a:pt x="118" y="76"/>
                  <a:pt x="120" y="78"/>
                  <a:pt x="120" y="80"/>
                </a:cubicBezTo>
                <a:lnTo>
                  <a:pt x="120" y="116"/>
                </a:lnTo>
                <a:close/>
              </a:path>
            </a:pathLst>
          </a:custGeom>
          <a:solidFill>
            <a:srgbClr val="00A0E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5" name="Freeform 25"/>
          <p:cNvSpPr>
            <a:spLocks noEditPoints="1"/>
          </p:cNvSpPr>
          <p:nvPr/>
        </p:nvSpPr>
        <p:spPr bwMode="auto">
          <a:xfrm>
            <a:off x="5837343" y="876246"/>
            <a:ext cx="329812" cy="329810"/>
          </a:xfrm>
          <a:custGeom>
            <a:avLst/>
            <a:gdLst>
              <a:gd name="T0" fmla="*/ 16 w 128"/>
              <a:gd name="T1" fmla="*/ 0 h 128"/>
              <a:gd name="T2" fmla="*/ 0 w 128"/>
              <a:gd name="T3" fmla="*/ 112 h 128"/>
              <a:gd name="T4" fmla="*/ 112 w 128"/>
              <a:gd name="T5" fmla="*/ 128 h 128"/>
              <a:gd name="T6" fmla="*/ 128 w 128"/>
              <a:gd name="T7" fmla="*/ 16 h 128"/>
              <a:gd name="T8" fmla="*/ 120 w 128"/>
              <a:gd name="T9" fmla="*/ 112 h 128"/>
              <a:gd name="T10" fmla="*/ 16 w 128"/>
              <a:gd name="T11" fmla="*/ 120 h 128"/>
              <a:gd name="T12" fmla="*/ 8 w 128"/>
              <a:gd name="T13" fmla="*/ 16 h 128"/>
              <a:gd name="T14" fmla="*/ 112 w 128"/>
              <a:gd name="T15" fmla="*/ 8 h 128"/>
              <a:gd name="T16" fmla="*/ 120 w 128"/>
              <a:gd name="T17" fmla="*/ 112 h 128"/>
              <a:gd name="T18" fmla="*/ 28 w 128"/>
              <a:gd name="T19" fmla="*/ 68 h 128"/>
              <a:gd name="T20" fmla="*/ 20 w 128"/>
              <a:gd name="T21" fmla="*/ 100 h 128"/>
              <a:gd name="T22" fmla="*/ 52 w 128"/>
              <a:gd name="T23" fmla="*/ 108 h 128"/>
              <a:gd name="T24" fmla="*/ 60 w 128"/>
              <a:gd name="T25" fmla="*/ 76 h 128"/>
              <a:gd name="T26" fmla="*/ 52 w 128"/>
              <a:gd name="T27" fmla="*/ 100 h 128"/>
              <a:gd name="T28" fmla="*/ 28 w 128"/>
              <a:gd name="T29" fmla="*/ 76 h 128"/>
              <a:gd name="T30" fmla="*/ 52 w 128"/>
              <a:gd name="T31" fmla="*/ 100 h 128"/>
              <a:gd name="T32" fmla="*/ 76 w 128"/>
              <a:gd name="T33" fmla="*/ 68 h 128"/>
              <a:gd name="T34" fmla="*/ 68 w 128"/>
              <a:gd name="T35" fmla="*/ 100 h 128"/>
              <a:gd name="T36" fmla="*/ 100 w 128"/>
              <a:gd name="T37" fmla="*/ 108 h 128"/>
              <a:gd name="T38" fmla="*/ 108 w 128"/>
              <a:gd name="T39" fmla="*/ 76 h 128"/>
              <a:gd name="T40" fmla="*/ 100 w 128"/>
              <a:gd name="T41" fmla="*/ 100 h 128"/>
              <a:gd name="T42" fmla="*/ 76 w 128"/>
              <a:gd name="T43" fmla="*/ 76 h 128"/>
              <a:gd name="T44" fmla="*/ 100 w 128"/>
              <a:gd name="T45" fmla="*/ 100 h 128"/>
              <a:gd name="T46" fmla="*/ 28 w 128"/>
              <a:gd name="T47" fmla="*/ 20 h 128"/>
              <a:gd name="T48" fmla="*/ 20 w 128"/>
              <a:gd name="T49" fmla="*/ 52 h 128"/>
              <a:gd name="T50" fmla="*/ 52 w 128"/>
              <a:gd name="T51" fmla="*/ 60 h 128"/>
              <a:gd name="T52" fmla="*/ 60 w 128"/>
              <a:gd name="T53" fmla="*/ 28 h 128"/>
              <a:gd name="T54" fmla="*/ 52 w 128"/>
              <a:gd name="T55" fmla="*/ 52 h 128"/>
              <a:gd name="T56" fmla="*/ 28 w 128"/>
              <a:gd name="T57" fmla="*/ 28 h 128"/>
              <a:gd name="T58" fmla="*/ 52 w 128"/>
              <a:gd name="T59" fmla="*/ 52 h 128"/>
              <a:gd name="T60" fmla="*/ 76 w 128"/>
              <a:gd name="T61" fmla="*/ 20 h 128"/>
              <a:gd name="T62" fmla="*/ 68 w 128"/>
              <a:gd name="T63" fmla="*/ 52 h 128"/>
              <a:gd name="T64" fmla="*/ 100 w 128"/>
              <a:gd name="T65" fmla="*/ 60 h 128"/>
              <a:gd name="T66" fmla="*/ 108 w 128"/>
              <a:gd name="T67" fmla="*/ 28 h 128"/>
              <a:gd name="T68" fmla="*/ 100 w 128"/>
              <a:gd name="T69" fmla="*/ 52 h 128"/>
              <a:gd name="T70" fmla="*/ 76 w 128"/>
              <a:gd name="T71" fmla="*/ 28 h 128"/>
              <a:gd name="T72" fmla="*/ 100 w 128"/>
              <a:gd name="T73" fmla="*/ 5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8" h="128">
                <a:moveTo>
                  <a:pt x="112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21"/>
                  <a:pt x="7" y="128"/>
                  <a:pt x="16" y="128"/>
                </a:cubicBezTo>
                <a:cubicBezTo>
                  <a:pt x="112" y="128"/>
                  <a:pt x="112" y="128"/>
                  <a:pt x="112" y="128"/>
                </a:cubicBezTo>
                <a:cubicBezTo>
                  <a:pt x="121" y="128"/>
                  <a:pt x="128" y="121"/>
                  <a:pt x="128" y="112"/>
                </a:cubicBezTo>
                <a:cubicBezTo>
                  <a:pt x="128" y="16"/>
                  <a:pt x="128" y="16"/>
                  <a:pt x="128" y="16"/>
                </a:cubicBezTo>
                <a:cubicBezTo>
                  <a:pt x="128" y="7"/>
                  <a:pt x="121" y="0"/>
                  <a:pt x="112" y="0"/>
                </a:cubicBezTo>
                <a:close/>
                <a:moveTo>
                  <a:pt x="120" y="112"/>
                </a:moveTo>
                <a:cubicBezTo>
                  <a:pt x="120" y="116"/>
                  <a:pt x="116" y="120"/>
                  <a:pt x="112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2" y="120"/>
                  <a:pt x="8" y="116"/>
                  <a:pt x="8" y="112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6" y="8"/>
                  <a:pt x="120" y="12"/>
                  <a:pt x="120" y="16"/>
                </a:cubicBezTo>
                <a:lnTo>
                  <a:pt x="120" y="112"/>
                </a:lnTo>
                <a:close/>
                <a:moveTo>
                  <a:pt x="52" y="68"/>
                </a:moveTo>
                <a:cubicBezTo>
                  <a:pt x="28" y="68"/>
                  <a:pt x="28" y="68"/>
                  <a:pt x="28" y="68"/>
                </a:cubicBezTo>
                <a:cubicBezTo>
                  <a:pt x="24" y="68"/>
                  <a:pt x="20" y="72"/>
                  <a:pt x="20" y="76"/>
                </a:cubicBezTo>
                <a:cubicBezTo>
                  <a:pt x="20" y="100"/>
                  <a:pt x="20" y="100"/>
                  <a:pt x="20" y="100"/>
                </a:cubicBezTo>
                <a:cubicBezTo>
                  <a:pt x="20" y="104"/>
                  <a:pt x="24" y="108"/>
                  <a:pt x="28" y="108"/>
                </a:cubicBezTo>
                <a:cubicBezTo>
                  <a:pt x="52" y="108"/>
                  <a:pt x="52" y="108"/>
                  <a:pt x="52" y="108"/>
                </a:cubicBezTo>
                <a:cubicBezTo>
                  <a:pt x="56" y="108"/>
                  <a:pt x="60" y="104"/>
                  <a:pt x="60" y="100"/>
                </a:cubicBezTo>
                <a:cubicBezTo>
                  <a:pt x="60" y="76"/>
                  <a:pt x="60" y="76"/>
                  <a:pt x="60" y="76"/>
                </a:cubicBezTo>
                <a:cubicBezTo>
                  <a:pt x="60" y="72"/>
                  <a:pt x="56" y="68"/>
                  <a:pt x="52" y="68"/>
                </a:cubicBezTo>
                <a:close/>
                <a:moveTo>
                  <a:pt x="52" y="100"/>
                </a:moveTo>
                <a:cubicBezTo>
                  <a:pt x="28" y="100"/>
                  <a:pt x="28" y="100"/>
                  <a:pt x="28" y="100"/>
                </a:cubicBezTo>
                <a:cubicBezTo>
                  <a:pt x="28" y="76"/>
                  <a:pt x="28" y="76"/>
                  <a:pt x="28" y="76"/>
                </a:cubicBezTo>
                <a:cubicBezTo>
                  <a:pt x="52" y="76"/>
                  <a:pt x="52" y="76"/>
                  <a:pt x="52" y="76"/>
                </a:cubicBezTo>
                <a:lnTo>
                  <a:pt x="52" y="100"/>
                </a:lnTo>
                <a:close/>
                <a:moveTo>
                  <a:pt x="100" y="68"/>
                </a:moveTo>
                <a:cubicBezTo>
                  <a:pt x="76" y="68"/>
                  <a:pt x="76" y="68"/>
                  <a:pt x="76" y="68"/>
                </a:cubicBezTo>
                <a:cubicBezTo>
                  <a:pt x="72" y="68"/>
                  <a:pt x="68" y="72"/>
                  <a:pt x="68" y="76"/>
                </a:cubicBezTo>
                <a:cubicBezTo>
                  <a:pt x="68" y="100"/>
                  <a:pt x="68" y="100"/>
                  <a:pt x="68" y="100"/>
                </a:cubicBezTo>
                <a:cubicBezTo>
                  <a:pt x="68" y="104"/>
                  <a:pt x="72" y="108"/>
                  <a:pt x="76" y="108"/>
                </a:cubicBezTo>
                <a:cubicBezTo>
                  <a:pt x="100" y="108"/>
                  <a:pt x="100" y="108"/>
                  <a:pt x="100" y="108"/>
                </a:cubicBezTo>
                <a:cubicBezTo>
                  <a:pt x="104" y="108"/>
                  <a:pt x="108" y="104"/>
                  <a:pt x="108" y="100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108" y="72"/>
                  <a:pt x="104" y="68"/>
                  <a:pt x="100" y="68"/>
                </a:cubicBezTo>
                <a:close/>
                <a:moveTo>
                  <a:pt x="100" y="100"/>
                </a:moveTo>
                <a:cubicBezTo>
                  <a:pt x="76" y="100"/>
                  <a:pt x="76" y="100"/>
                  <a:pt x="76" y="100"/>
                </a:cubicBezTo>
                <a:cubicBezTo>
                  <a:pt x="76" y="76"/>
                  <a:pt x="76" y="76"/>
                  <a:pt x="76" y="76"/>
                </a:cubicBezTo>
                <a:cubicBezTo>
                  <a:pt x="100" y="76"/>
                  <a:pt x="100" y="76"/>
                  <a:pt x="100" y="76"/>
                </a:cubicBezTo>
                <a:lnTo>
                  <a:pt x="100" y="100"/>
                </a:lnTo>
                <a:close/>
                <a:moveTo>
                  <a:pt x="52" y="20"/>
                </a:moveTo>
                <a:cubicBezTo>
                  <a:pt x="28" y="20"/>
                  <a:pt x="28" y="20"/>
                  <a:pt x="28" y="20"/>
                </a:cubicBezTo>
                <a:cubicBezTo>
                  <a:pt x="24" y="20"/>
                  <a:pt x="20" y="24"/>
                  <a:pt x="20" y="28"/>
                </a:cubicBezTo>
                <a:cubicBezTo>
                  <a:pt x="20" y="52"/>
                  <a:pt x="20" y="52"/>
                  <a:pt x="20" y="52"/>
                </a:cubicBezTo>
                <a:cubicBezTo>
                  <a:pt x="20" y="56"/>
                  <a:pt x="24" y="60"/>
                  <a:pt x="28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6" y="60"/>
                  <a:pt x="60" y="56"/>
                  <a:pt x="60" y="52"/>
                </a:cubicBezTo>
                <a:cubicBezTo>
                  <a:pt x="60" y="28"/>
                  <a:pt x="60" y="28"/>
                  <a:pt x="60" y="28"/>
                </a:cubicBezTo>
                <a:cubicBezTo>
                  <a:pt x="60" y="24"/>
                  <a:pt x="56" y="20"/>
                  <a:pt x="52" y="20"/>
                </a:cubicBezTo>
                <a:close/>
                <a:moveTo>
                  <a:pt x="52" y="52"/>
                </a:moveTo>
                <a:cubicBezTo>
                  <a:pt x="28" y="52"/>
                  <a:pt x="28" y="52"/>
                  <a:pt x="28" y="52"/>
                </a:cubicBezTo>
                <a:cubicBezTo>
                  <a:pt x="28" y="28"/>
                  <a:pt x="28" y="28"/>
                  <a:pt x="28" y="28"/>
                </a:cubicBezTo>
                <a:cubicBezTo>
                  <a:pt x="52" y="28"/>
                  <a:pt x="52" y="28"/>
                  <a:pt x="52" y="28"/>
                </a:cubicBezTo>
                <a:lnTo>
                  <a:pt x="52" y="52"/>
                </a:lnTo>
                <a:close/>
                <a:moveTo>
                  <a:pt x="100" y="20"/>
                </a:moveTo>
                <a:cubicBezTo>
                  <a:pt x="76" y="20"/>
                  <a:pt x="76" y="20"/>
                  <a:pt x="76" y="20"/>
                </a:cubicBezTo>
                <a:cubicBezTo>
                  <a:pt x="72" y="20"/>
                  <a:pt x="68" y="24"/>
                  <a:pt x="68" y="28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6"/>
                  <a:pt x="72" y="60"/>
                  <a:pt x="76" y="60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104" y="60"/>
                  <a:pt x="108" y="56"/>
                  <a:pt x="108" y="52"/>
                </a:cubicBezTo>
                <a:cubicBezTo>
                  <a:pt x="108" y="28"/>
                  <a:pt x="108" y="28"/>
                  <a:pt x="108" y="28"/>
                </a:cubicBezTo>
                <a:cubicBezTo>
                  <a:pt x="108" y="24"/>
                  <a:pt x="104" y="20"/>
                  <a:pt x="100" y="20"/>
                </a:cubicBezTo>
                <a:close/>
                <a:moveTo>
                  <a:pt x="100" y="52"/>
                </a:moveTo>
                <a:cubicBezTo>
                  <a:pt x="76" y="52"/>
                  <a:pt x="76" y="52"/>
                  <a:pt x="76" y="52"/>
                </a:cubicBezTo>
                <a:cubicBezTo>
                  <a:pt x="76" y="28"/>
                  <a:pt x="76" y="28"/>
                  <a:pt x="76" y="28"/>
                </a:cubicBezTo>
                <a:cubicBezTo>
                  <a:pt x="100" y="28"/>
                  <a:pt x="100" y="28"/>
                  <a:pt x="100" y="28"/>
                </a:cubicBezTo>
                <a:lnTo>
                  <a:pt x="100" y="52"/>
                </a:lnTo>
                <a:close/>
              </a:path>
            </a:pathLst>
          </a:custGeom>
          <a:solidFill>
            <a:srgbClr val="00A0E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" name="Freeform 29"/>
          <p:cNvSpPr>
            <a:spLocks noEditPoints="1"/>
          </p:cNvSpPr>
          <p:nvPr/>
        </p:nvSpPr>
        <p:spPr bwMode="auto">
          <a:xfrm>
            <a:off x="5860533" y="3780690"/>
            <a:ext cx="371850" cy="371850"/>
          </a:xfrm>
          <a:custGeom>
            <a:avLst/>
            <a:gdLst>
              <a:gd name="T0" fmla="*/ 128 w 128"/>
              <a:gd name="T1" fmla="*/ 64 h 128"/>
              <a:gd name="T2" fmla="*/ 109 w 128"/>
              <a:gd name="T3" fmla="*/ 48 h 128"/>
              <a:gd name="T4" fmla="*/ 109 w 128"/>
              <a:gd name="T5" fmla="*/ 41 h 128"/>
              <a:gd name="T6" fmla="*/ 109 w 128"/>
              <a:gd name="T7" fmla="*/ 19 h 128"/>
              <a:gd name="T8" fmla="*/ 87 w 128"/>
              <a:gd name="T9" fmla="*/ 19 h 128"/>
              <a:gd name="T10" fmla="*/ 80 w 128"/>
              <a:gd name="T11" fmla="*/ 19 h 128"/>
              <a:gd name="T12" fmla="*/ 64 w 128"/>
              <a:gd name="T13" fmla="*/ 0 h 128"/>
              <a:gd name="T14" fmla="*/ 48 w 128"/>
              <a:gd name="T15" fmla="*/ 19 h 128"/>
              <a:gd name="T16" fmla="*/ 41 w 128"/>
              <a:gd name="T17" fmla="*/ 19 h 128"/>
              <a:gd name="T18" fmla="*/ 19 w 128"/>
              <a:gd name="T19" fmla="*/ 19 h 128"/>
              <a:gd name="T20" fmla="*/ 19 w 128"/>
              <a:gd name="T21" fmla="*/ 41 h 128"/>
              <a:gd name="T22" fmla="*/ 19 w 128"/>
              <a:gd name="T23" fmla="*/ 48 h 128"/>
              <a:gd name="T24" fmla="*/ 0 w 128"/>
              <a:gd name="T25" fmla="*/ 64 h 128"/>
              <a:gd name="T26" fmla="*/ 19 w 128"/>
              <a:gd name="T27" fmla="*/ 80 h 128"/>
              <a:gd name="T28" fmla="*/ 19 w 128"/>
              <a:gd name="T29" fmla="*/ 87 h 128"/>
              <a:gd name="T30" fmla="*/ 19 w 128"/>
              <a:gd name="T31" fmla="*/ 109 h 128"/>
              <a:gd name="T32" fmla="*/ 41 w 128"/>
              <a:gd name="T33" fmla="*/ 109 h 128"/>
              <a:gd name="T34" fmla="*/ 48 w 128"/>
              <a:gd name="T35" fmla="*/ 109 h 128"/>
              <a:gd name="T36" fmla="*/ 64 w 128"/>
              <a:gd name="T37" fmla="*/ 128 h 128"/>
              <a:gd name="T38" fmla="*/ 80 w 128"/>
              <a:gd name="T39" fmla="*/ 109 h 128"/>
              <a:gd name="T40" fmla="*/ 87 w 128"/>
              <a:gd name="T41" fmla="*/ 109 h 128"/>
              <a:gd name="T42" fmla="*/ 109 w 128"/>
              <a:gd name="T43" fmla="*/ 109 h 128"/>
              <a:gd name="T44" fmla="*/ 109 w 128"/>
              <a:gd name="T45" fmla="*/ 87 h 128"/>
              <a:gd name="T46" fmla="*/ 109 w 128"/>
              <a:gd name="T47" fmla="*/ 80 h 128"/>
              <a:gd name="T48" fmla="*/ 104 w 128"/>
              <a:gd name="T49" fmla="*/ 92 h 128"/>
              <a:gd name="T50" fmla="*/ 104 w 128"/>
              <a:gd name="T51" fmla="*/ 104 h 128"/>
              <a:gd name="T52" fmla="*/ 86 w 128"/>
              <a:gd name="T53" fmla="*/ 97 h 128"/>
              <a:gd name="T54" fmla="*/ 75 w 128"/>
              <a:gd name="T55" fmla="*/ 102 h 128"/>
              <a:gd name="T56" fmla="*/ 72 w 128"/>
              <a:gd name="T57" fmla="*/ 112 h 128"/>
              <a:gd name="T58" fmla="*/ 56 w 128"/>
              <a:gd name="T59" fmla="*/ 112 h 128"/>
              <a:gd name="T60" fmla="*/ 53 w 128"/>
              <a:gd name="T61" fmla="*/ 102 h 128"/>
              <a:gd name="T62" fmla="*/ 42 w 128"/>
              <a:gd name="T63" fmla="*/ 97 h 128"/>
              <a:gd name="T64" fmla="*/ 24 w 128"/>
              <a:gd name="T65" fmla="*/ 104 h 128"/>
              <a:gd name="T66" fmla="*/ 24 w 128"/>
              <a:gd name="T67" fmla="*/ 92 h 128"/>
              <a:gd name="T68" fmla="*/ 29 w 128"/>
              <a:gd name="T69" fmla="*/ 83 h 128"/>
              <a:gd name="T70" fmla="*/ 25 w 128"/>
              <a:gd name="T71" fmla="*/ 72 h 128"/>
              <a:gd name="T72" fmla="*/ 8 w 128"/>
              <a:gd name="T73" fmla="*/ 64 h 128"/>
              <a:gd name="T74" fmla="*/ 25 w 128"/>
              <a:gd name="T75" fmla="*/ 56 h 128"/>
              <a:gd name="T76" fmla="*/ 29 w 128"/>
              <a:gd name="T77" fmla="*/ 45 h 128"/>
              <a:gd name="T78" fmla="*/ 24 w 128"/>
              <a:gd name="T79" fmla="*/ 36 h 128"/>
              <a:gd name="T80" fmla="*/ 24 w 128"/>
              <a:gd name="T81" fmla="*/ 24 h 128"/>
              <a:gd name="T82" fmla="*/ 42 w 128"/>
              <a:gd name="T83" fmla="*/ 31 h 128"/>
              <a:gd name="T84" fmla="*/ 53 w 128"/>
              <a:gd name="T85" fmla="*/ 26 h 128"/>
              <a:gd name="T86" fmla="*/ 56 w 128"/>
              <a:gd name="T87" fmla="*/ 16 h 128"/>
              <a:gd name="T88" fmla="*/ 72 w 128"/>
              <a:gd name="T89" fmla="*/ 16 h 128"/>
              <a:gd name="T90" fmla="*/ 75 w 128"/>
              <a:gd name="T91" fmla="*/ 26 h 128"/>
              <a:gd name="T92" fmla="*/ 86 w 128"/>
              <a:gd name="T93" fmla="*/ 31 h 128"/>
              <a:gd name="T94" fmla="*/ 104 w 128"/>
              <a:gd name="T95" fmla="*/ 24 h 128"/>
              <a:gd name="T96" fmla="*/ 104 w 128"/>
              <a:gd name="T97" fmla="*/ 36 h 128"/>
              <a:gd name="T98" fmla="*/ 99 w 128"/>
              <a:gd name="T99" fmla="*/ 45 h 128"/>
              <a:gd name="T100" fmla="*/ 103 w 128"/>
              <a:gd name="T101" fmla="*/ 56 h 128"/>
              <a:gd name="T102" fmla="*/ 120 w 128"/>
              <a:gd name="T103" fmla="*/ 64 h 128"/>
              <a:gd name="T104" fmla="*/ 103 w 128"/>
              <a:gd name="T105" fmla="*/ 72 h 128"/>
              <a:gd name="T106" fmla="*/ 99 w 128"/>
              <a:gd name="T107" fmla="*/ 83 h 128"/>
              <a:gd name="T108" fmla="*/ 104 w 128"/>
              <a:gd name="T109" fmla="*/ 92 h 128"/>
              <a:gd name="T110" fmla="*/ 40 w 128"/>
              <a:gd name="T111" fmla="*/ 64 h 128"/>
              <a:gd name="T112" fmla="*/ 88 w 128"/>
              <a:gd name="T113" fmla="*/ 64 h 128"/>
              <a:gd name="T114" fmla="*/ 64 w 128"/>
              <a:gd name="T115" fmla="*/ 80 h 128"/>
              <a:gd name="T116" fmla="*/ 64 w 128"/>
              <a:gd name="T117" fmla="*/ 48 h 128"/>
              <a:gd name="T118" fmla="*/ 64 w 128"/>
              <a:gd name="T119" fmla="*/ 8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8" h="128">
                <a:moveTo>
                  <a:pt x="112" y="80"/>
                </a:moveTo>
                <a:cubicBezTo>
                  <a:pt x="121" y="80"/>
                  <a:pt x="128" y="73"/>
                  <a:pt x="128" y="64"/>
                </a:cubicBezTo>
                <a:cubicBezTo>
                  <a:pt x="128" y="55"/>
                  <a:pt x="121" y="48"/>
                  <a:pt x="112" y="48"/>
                </a:cubicBezTo>
                <a:cubicBezTo>
                  <a:pt x="109" y="48"/>
                  <a:pt x="109" y="48"/>
                  <a:pt x="109" y="48"/>
                </a:cubicBezTo>
                <a:cubicBezTo>
                  <a:pt x="109" y="46"/>
                  <a:pt x="108" y="45"/>
                  <a:pt x="107" y="43"/>
                </a:cubicBezTo>
                <a:cubicBezTo>
                  <a:pt x="109" y="41"/>
                  <a:pt x="109" y="41"/>
                  <a:pt x="109" y="41"/>
                </a:cubicBezTo>
                <a:cubicBezTo>
                  <a:pt x="112" y="38"/>
                  <a:pt x="114" y="34"/>
                  <a:pt x="114" y="30"/>
                </a:cubicBezTo>
                <a:cubicBezTo>
                  <a:pt x="114" y="26"/>
                  <a:pt x="112" y="22"/>
                  <a:pt x="109" y="19"/>
                </a:cubicBezTo>
                <a:cubicBezTo>
                  <a:pt x="106" y="16"/>
                  <a:pt x="102" y="14"/>
                  <a:pt x="98" y="14"/>
                </a:cubicBezTo>
                <a:cubicBezTo>
                  <a:pt x="94" y="14"/>
                  <a:pt x="90" y="16"/>
                  <a:pt x="87" y="19"/>
                </a:cubicBezTo>
                <a:cubicBezTo>
                  <a:pt x="85" y="21"/>
                  <a:pt x="85" y="21"/>
                  <a:pt x="85" y="21"/>
                </a:cubicBezTo>
                <a:cubicBezTo>
                  <a:pt x="83" y="20"/>
                  <a:pt x="82" y="19"/>
                  <a:pt x="80" y="19"/>
                </a:cubicBezTo>
                <a:cubicBezTo>
                  <a:pt x="80" y="16"/>
                  <a:pt x="80" y="16"/>
                  <a:pt x="80" y="16"/>
                </a:cubicBezTo>
                <a:cubicBezTo>
                  <a:pt x="80" y="7"/>
                  <a:pt x="73" y="0"/>
                  <a:pt x="64" y="0"/>
                </a:cubicBezTo>
                <a:cubicBezTo>
                  <a:pt x="55" y="0"/>
                  <a:pt x="48" y="7"/>
                  <a:pt x="48" y="16"/>
                </a:cubicBezTo>
                <a:cubicBezTo>
                  <a:pt x="48" y="19"/>
                  <a:pt x="48" y="19"/>
                  <a:pt x="48" y="19"/>
                </a:cubicBezTo>
                <a:cubicBezTo>
                  <a:pt x="46" y="19"/>
                  <a:pt x="45" y="20"/>
                  <a:pt x="43" y="21"/>
                </a:cubicBezTo>
                <a:cubicBezTo>
                  <a:pt x="41" y="19"/>
                  <a:pt x="41" y="19"/>
                  <a:pt x="41" y="19"/>
                </a:cubicBezTo>
                <a:cubicBezTo>
                  <a:pt x="38" y="16"/>
                  <a:pt x="34" y="14"/>
                  <a:pt x="30" y="14"/>
                </a:cubicBezTo>
                <a:cubicBezTo>
                  <a:pt x="26" y="14"/>
                  <a:pt x="22" y="16"/>
                  <a:pt x="19" y="19"/>
                </a:cubicBezTo>
                <a:cubicBezTo>
                  <a:pt x="16" y="22"/>
                  <a:pt x="14" y="26"/>
                  <a:pt x="14" y="30"/>
                </a:cubicBezTo>
                <a:cubicBezTo>
                  <a:pt x="14" y="34"/>
                  <a:pt x="16" y="38"/>
                  <a:pt x="19" y="41"/>
                </a:cubicBezTo>
                <a:cubicBezTo>
                  <a:pt x="21" y="43"/>
                  <a:pt x="21" y="43"/>
                  <a:pt x="21" y="43"/>
                </a:cubicBezTo>
                <a:cubicBezTo>
                  <a:pt x="20" y="45"/>
                  <a:pt x="19" y="46"/>
                  <a:pt x="19" y="48"/>
                </a:cubicBezTo>
                <a:cubicBezTo>
                  <a:pt x="16" y="48"/>
                  <a:pt x="16" y="48"/>
                  <a:pt x="16" y="48"/>
                </a:cubicBezTo>
                <a:cubicBezTo>
                  <a:pt x="7" y="48"/>
                  <a:pt x="0" y="55"/>
                  <a:pt x="0" y="64"/>
                </a:cubicBezTo>
                <a:cubicBezTo>
                  <a:pt x="0" y="73"/>
                  <a:pt x="7" y="80"/>
                  <a:pt x="16" y="80"/>
                </a:cubicBezTo>
                <a:cubicBezTo>
                  <a:pt x="19" y="80"/>
                  <a:pt x="19" y="80"/>
                  <a:pt x="19" y="80"/>
                </a:cubicBezTo>
                <a:cubicBezTo>
                  <a:pt x="19" y="82"/>
                  <a:pt x="20" y="83"/>
                  <a:pt x="21" y="85"/>
                </a:cubicBezTo>
                <a:cubicBezTo>
                  <a:pt x="19" y="87"/>
                  <a:pt x="19" y="87"/>
                  <a:pt x="19" y="87"/>
                </a:cubicBezTo>
                <a:cubicBezTo>
                  <a:pt x="16" y="90"/>
                  <a:pt x="14" y="94"/>
                  <a:pt x="14" y="98"/>
                </a:cubicBezTo>
                <a:cubicBezTo>
                  <a:pt x="14" y="102"/>
                  <a:pt x="16" y="106"/>
                  <a:pt x="19" y="109"/>
                </a:cubicBezTo>
                <a:cubicBezTo>
                  <a:pt x="22" y="112"/>
                  <a:pt x="26" y="114"/>
                  <a:pt x="30" y="114"/>
                </a:cubicBezTo>
                <a:cubicBezTo>
                  <a:pt x="34" y="114"/>
                  <a:pt x="38" y="112"/>
                  <a:pt x="41" y="109"/>
                </a:cubicBezTo>
                <a:cubicBezTo>
                  <a:pt x="43" y="107"/>
                  <a:pt x="43" y="107"/>
                  <a:pt x="43" y="107"/>
                </a:cubicBezTo>
                <a:cubicBezTo>
                  <a:pt x="45" y="108"/>
                  <a:pt x="46" y="109"/>
                  <a:pt x="48" y="109"/>
                </a:cubicBezTo>
                <a:cubicBezTo>
                  <a:pt x="48" y="112"/>
                  <a:pt x="48" y="112"/>
                  <a:pt x="48" y="112"/>
                </a:cubicBezTo>
                <a:cubicBezTo>
                  <a:pt x="48" y="121"/>
                  <a:pt x="55" y="128"/>
                  <a:pt x="64" y="128"/>
                </a:cubicBezTo>
                <a:cubicBezTo>
                  <a:pt x="73" y="128"/>
                  <a:pt x="80" y="121"/>
                  <a:pt x="80" y="112"/>
                </a:cubicBezTo>
                <a:cubicBezTo>
                  <a:pt x="80" y="109"/>
                  <a:pt x="80" y="109"/>
                  <a:pt x="80" y="109"/>
                </a:cubicBezTo>
                <a:cubicBezTo>
                  <a:pt x="82" y="109"/>
                  <a:pt x="83" y="108"/>
                  <a:pt x="85" y="107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90" y="112"/>
                  <a:pt x="94" y="114"/>
                  <a:pt x="98" y="114"/>
                </a:cubicBezTo>
                <a:cubicBezTo>
                  <a:pt x="102" y="114"/>
                  <a:pt x="106" y="112"/>
                  <a:pt x="109" y="109"/>
                </a:cubicBezTo>
                <a:cubicBezTo>
                  <a:pt x="112" y="106"/>
                  <a:pt x="114" y="102"/>
                  <a:pt x="114" y="98"/>
                </a:cubicBezTo>
                <a:cubicBezTo>
                  <a:pt x="114" y="94"/>
                  <a:pt x="112" y="90"/>
                  <a:pt x="109" y="87"/>
                </a:cubicBezTo>
                <a:cubicBezTo>
                  <a:pt x="107" y="85"/>
                  <a:pt x="107" y="85"/>
                  <a:pt x="107" y="85"/>
                </a:cubicBezTo>
                <a:cubicBezTo>
                  <a:pt x="108" y="83"/>
                  <a:pt x="109" y="82"/>
                  <a:pt x="109" y="80"/>
                </a:cubicBezTo>
                <a:lnTo>
                  <a:pt x="112" y="80"/>
                </a:lnTo>
                <a:close/>
                <a:moveTo>
                  <a:pt x="104" y="92"/>
                </a:moveTo>
                <a:cubicBezTo>
                  <a:pt x="105" y="94"/>
                  <a:pt x="106" y="96"/>
                  <a:pt x="106" y="98"/>
                </a:cubicBezTo>
                <a:cubicBezTo>
                  <a:pt x="106" y="100"/>
                  <a:pt x="105" y="102"/>
                  <a:pt x="104" y="104"/>
                </a:cubicBezTo>
                <a:cubicBezTo>
                  <a:pt x="101" y="107"/>
                  <a:pt x="95" y="107"/>
                  <a:pt x="92" y="104"/>
                </a:cubicBezTo>
                <a:cubicBezTo>
                  <a:pt x="86" y="97"/>
                  <a:pt x="86" y="97"/>
                  <a:pt x="86" y="97"/>
                </a:cubicBezTo>
                <a:cubicBezTo>
                  <a:pt x="83" y="99"/>
                  <a:pt x="83" y="99"/>
                  <a:pt x="83" y="99"/>
                </a:cubicBezTo>
                <a:cubicBezTo>
                  <a:pt x="81" y="100"/>
                  <a:pt x="78" y="102"/>
                  <a:pt x="75" y="102"/>
                </a:cubicBezTo>
                <a:cubicBezTo>
                  <a:pt x="72" y="103"/>
                  <a:pt x="72" y="103"/>
                  <a:pt x="72" y="103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6"/>
                  <a:pt x="68" y="120"/>
                  <a:pt x="64" y="120"/>
                </a:cubicBezTo>
                <a:cubicBezTo>
                  <a:pt x="60" y="120"/>
                  <a:pt x="56" y="116"/>
                  <a:pt x="56" y="112"/>
                </a:cubicBezTo>
                <a:cubicBezTo>
                  <a:pt x="56" y="103"/>
                  <a:pt x="56" y="103"/>
                  <a:pt x="56" y="103"/>
                </a:cubicBezTo>
                <a:cubicBezTo>
                  <a:pt x="53" y="102"/>
                  <a:pt x="53" y="102"/>
                  <a:pt x="53" y="102"/>
                </a:cubicBezTo>
                <a:cubicBezTo>
                  <a:pt x="50" y="102"/>
                  <a:pt x="47" y="100"/>
                  <a:pt x="45" y="99"/>
                </a:cubicBezTo>
                <a:cubicBezTo>
                  <a:pt x="42" y="97"/>
                  <a:pt x="42" y="97"/>
                  <a:pt x="42" y="97"/>
                </a:cubicBezTo>
                <a:cubicBezTo>
                  <a:pt x="36" y="104"/>
                  <a:pt x="36" y="104"/>
                  <a:pt x="36" y="104"/>
                </a:cubicBezTo>
                <a:cubicBezTo>
                  <a:pt x="33" y="107"/>
                  <a:pt x="27" y="107"/>
                  <a:pt x="24" y="104"/>
                </a:cubicBezTo>
                <a:cubicBezTo>
                  <a:pt x="23" y="102"/>
                  <a:pt x="22" y="100"/>
                  <a:pt x="22" y="98"/>
                </a:cubicBezTo>
                <a:cubicBezTo>
                  <a:pt x="22" y="96"/>
                  <a:pt x="23" y="94"/>
                  <a:pt x="24" y="92"/>
                </a:cubicBezTo>
                <a:cubicBezTo>
                  <a:pt x="31" y="86"/>
                  <a:pt x="31" y="86"/>
                  <a:pt x="31" y="86"/>
                </a:cubicBezTo>
                <a:cubicBezTo>
                  <a:pt x="29" y="83"/>
                  <a:pt x="29" y="83"/>
                  <a:pt x="29" y="83"/>
                </a:cubicBezTo>
                <a:cubicBezTo>
                  <a:pt x="28" y="81"/>
                  <a:pt x="26" y="78"/>
                  <a:pt x="26" y="75"/>
                </a:cubicBezTo>
                <a:cubicBezTo>
                  <a:pt x="25" y="72"/>
                  <a:pt x="25" y="72"/>
                  <a:pt x="25" y="72"/>
                </a:cubicBezTo>
                <a:cubicBezTo>
                  <a:pt x="16" y="72"/>
                  <a:pt x="16" y="72"/>
                  <a:pt x="16" y="72"/>
                </a:cubicBezTo>
                <a:cubicBezTo>
                  <a:pt x="12" y="72"/>
                  <a:pt x="8" y="68"/>
                  <a:pt x="8" y="64"/>
                </a:cubicBezTo>
                <a:cubicBezTo>
                  <a:pt x="8" y="60"/>
                  <a:pt x="12" y="56"/>
                  <a:pt x="16" y="56"/>
                </a:cubicBezTo>
                <a:cubicBezTo>
                  <a:pt x="25" y="56"/>
                  <a:pt x="25" y="56"/>
                  <a:pt x="25" y="56"/>
                </a:cubicBezTo>
                <a:cubicBezTo>
                  <a:pt x="26" y="53"/>
                  <a:pt x="26" y="53"/>
                  <a:pt x="26" y="53"/>
                </a:cubicBezTo>
                <a:cubicBezTo>
                  <a:pt x="26" y="50"/>
                  <a:pt x="28" y="47"/>
                  <a:pt x="29" y="45"/>
                </a:cubicBezTo>
                <a:cubicBezTo>
                  <a:pt x="31" y="42"/>
                  <a:pt x="31" y="42"/>
                  <a:pt x="31" y="42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4"/>
                  <a:pt x="22" y="32"/>
                  <a:pt x="22" y="30"/>
                </a:cubicBezTo>
                <a:cubicBezTo>
                  <a:pt x="22" y="28"/>
                  <a:pt x="23" y="26"/>
                  <a:pt x="24" y="24"/>
                </a:cubicBezTo>
                <a:cubicBezTo>
                  <a:pt x="27" y="21"/>
                  <a:pt x="33" y="21"/>
                  <a:pt x="36" y="24"/>
                </a:cubicBezTo>
                <a:cubicBezTo>
                  <a:pt x="42" y="31"/>
                  <a:pt x="42" y="31"/>
                  <a:pt x="42" y="31"/>
                </a:cubicBezTo>
                <a:cubicBezTo>
                  <a:pt x="45" y="29"/>
                  <a:pt x="45" y="29"/>
                  <a:pt x="45" y="29"/>
                </a:cubicBezTo>
                <a:cubicBezTo>
                  <a:pt x="47" y="28"/>
                  <a:pt x="50" y="26"/>
                  <a:pt x="53" y="26"/>
                </a:cubicBezTo>
                <a:cubicBezTo>
                  <a:pt x="56" y="25"/>
                  <a:pt x="56" y="25"/>
                  <a:pt x="56" y="25"/>
                </a:cubicBezTo>
                <a:cubicBezTo>
                  <a:pt x="56" y="16"/>
                  <a:pt x="56" y="16"/>
                  <a:pt x="56" y="16"/>
                </a:cubicBezTo>
                <a:cubicBezTo>
                  <a:pt x="56" y="12"/>
                  <a:pt x="60" y="8"/>
                  <a:pt x="64" y="8"/>
                </a:cubicBezTo>
                <a:cubicBezTo>
                  <a:pt x="68" y="8"/>
                  <a:pt x="72" y="12"/>
                  <a:pt x="72" y="16"/>
                </a:cubicBezTo>
                <a:cubicBezTo>
                  <a:pt x="72" y="25"/>
                  <a:pt x="72" y="25"/>
                  <a:pt x="72" y="25"/>
                </a:cubicBezTo>
                <a:cubicBezTo>
                  <a:pt x="75" y="26"/>
                  <a:pt x="75" y="26"/>
                  <a:pt x="75" y="26"/>
                </a:cubicBezTo>
                <a:cubicBezTo>
                  <a:pt x="78" y="26"/>
                  <a:pt x="81" y="28"/>
                  <a:pt x="83" y="29"/>
                </a:cubicBezTo>
                <a:cubicBezTo>
                  <a:pt x="86" y="31"/>
                  <a:pt x="86" y="31"/>
                  <a:pt x="86" y="31"/>
                </a:cubicBezTo>
                <a:cubicBezTo>
                  <a:pt x="92" y="24"/>
                  <a:pt x="92" y="24"/>
                  <a:pt x="92" y="24"/>
                </a:cubicBezTo>
                <a:cubicBezTo>
                  <a:pt x="95" y="21"/>
                  <a:pt x="101" y="21"/>
                  <a:pt x="104" y="24"/>
                </a:cubicBezTo>
                <a:cubicBezTo>
                  <a:pt x="105" y="26"/>
                  <a:pt x="106" y="28"/>
                  <a:pt x="106" y="30"/>
                </a:cubicBezTo>
                <a:cubicBezTo>
                  <a:pt x="106" y="32"/>
                  <a:pt x="105" y="34"/>
                  <a:pt x="104" y="36"/>
                </a:cubicBezTo>
                <a:cubicBezTo>
                  <a:pt x="97" y="42"/>
                  <a:pt x="97" y="42"/>
                  <a:pt x="97" y="42"/>
                </a:cubicBezTo>
                <a:cubicBezTo>
                  <a:pt x="99" y="45"/>
                  <a:pt x="99" y="45"/>
                  <a:pt x="99" y="45"/>
                </a:cubicBezTo>
                <a:cubicBezTo>
                  <a:pt x="100" y="47"/>
                  <a:pt x="102" y="50"/>
                  <a:pt x="102" y="53"/>
                </a:cubicBezTo>
                <a:cubicBezTo>
                  <a:pt x="103" y="56"/>
                  <a:pt x="103" y="56"/>
                  <a:pt x="103" y="56"/>
                </a:cubicBezTo>
                <a:cubicBezTo>
                  <a:pt x="112" y="56"/>
                  <a:pt x="112" y="56"/>
                  <a:pt x="112" y="56"/>
                </a:cubicBezTo>
                <a:cubicBezTo>
                  <a:pt x="116" y="56"/>
                  <a:pt x="120" y="60"/>
                  <a:pt x="120" y="64"/>
                </a:cubicBezTo>
                <a:cubicBezTo>
                  <a:pt x="120" y="68"/>
                  <a:pt x="116" y="72"/>
                  <a:pt x="112" y="72"/>
                </a:cubicBezTo>
                <a:cubicBezTo>
                  <a:pt x="103" y="72"/>
                  <a:pt x="103" y="72"/>
                  <a:pt x="103" y="72"/>
                </a:cubicBezTo>
                <a:cubicBezTo>
                  <a:pt x="102" y="75"/>
                  <a:pt x="102" y="75"/>
                  <a:pt x="102" y="75"/>
                </a:cubicBezTo>
                <a:cubicBezTo>
                  <a:pt x="102" y="78"/>
                  <a:pt x="100" y="81"/>
                  <a:pt x="99" y="83"/>
                </a:cubicBezTo>
                <a:cubicBezTo>
                  <a:pt x="97" y="86"/>
                  <a:pt x="97" y="86"/>
                  <a:pt x="97" y="86"/>
                </a:cubicBezTo>
                <a:lnTo>
                  <a:pt x="104" y="92"/>
                </a:lnTo>
                <a:close/>
                <a:moveTo>
                  <a:pt x="64" y="40"/>
                </a:moveTo>
                <a:cubicBezTo>
                  <a:pt x="51" y="40"/>
                  <a:pt x="40" y="51"/>
                  <a:pt x="40" y="64"/>
                </a:cubicBezTo>
                <a:cubicBezTo>
                  <a:pt x="40" y="77"/>
                  <a:pt x="51" y="88"/>
                  <a:pt x="64" y="88"/>
                </a:cubicBezTo>
                <a:cubicBezTo>
                  <a:pt x="77" y="88"/>
                  <a:pt x="88" y="77"/>
                  <a:pt x="88" y="64"/>
                </a:cubicBezTo>
                <a:cubicBezTo>
                  <a:pt x="88" y="51"/>
                  <a:pt x="77" y="40"/>
                  <a:pt x="64" y="40"/>
                </a:cubicBezTo>
                <a:close/>
                <a:moveTo>
                  <a:pt x="64" y="80"/>
                </a:moveTo>
                <a:cubicBezTo>
                  <a:pt x="55" y="80"/>
                  <a:pt x="48" y="73"/>
                  <a:pt x="48" y="64"/>
                </a:cubicBezTo>
                <a:cubicBezTo>
                  <a:pt x="48" y="55"/>
                  <a:pt x="55" y="48"/>
                  <a:pt x="64" y="48"/>
                </a:cubicBezTo>
                <a:cubicBezTo>
                  <a:pt x="73" y="48"/>
                  <a:pt x="80" y="55"/>
                  <a:pt x="80" y="64"/>
                </a:cubicBezTo>
                <a:cubicBezTo>
                  <a:pt x="80" y="73"/>
                  <a:pt x="73" y="80"/>
                  <a:pt x="64" y="80"/>
                </a:cubicBezTo>
                <a:close/>
              </a:path>
            </a:pathLst>
          </a:custGeom>
          <a:solidFill>
            <a:srgbClr val="D2508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D2508C"/>
              </a:solidFill>
            </a:endParaRPr>
          </a:p>
        </p:txBody>
      </p:sp>
      <p:sp>
        <p:nvSpPr>
          <p:cNvPr id="121" name="Freeform 33"/>
          <p:cNvSpPr>
            <a:spLocks noEditPoints="1"/>
          </p:cNvSpPr>
          <p:nvPr/>
        </p:nvSpPr>
        <p:spPr bwMode="auto">
          <a:xfrm>
            <a:off x="4119703" y="3808737"/>
            <a:ext cx="371850" cy="370652"/>
          </a:xfrm>
          <a:custGeom>
            <a:avLst/>
            <a:gdLst>
              <a:gd name="T0" fmla="*/ 25 w 128"/>
              <a:gd name="T1" fmla="*/ 0 h 128"/>
              <a:gd name="T2" fmla="*/ 1 w 128"/>
              <a:gd name="T3" fmla="*/ 12 h 128"/>
              <a:gd name="T4" fmla="*/ 0 w 128"/>
              <a:gd name="T5" fmla="*/ 12 h 128"/>
              <a:gd name="T6" fmla="*/ 0 w 128"/>
              <a:gd name="T7" fmla="*/ 112 h 128"/>
              <a:gd name="T8" fmla="*/ 0 w 128"/>
              <a:gd name="T9" fmla="*/ 112 h 128"/>
              <a:gd name="T10" fmla="*/ 25 w 128"/>
              <a:gd name="T11" fmla="*/ 128 h 128"/>
              <a:gd name="T12" fmla="*/ 128 w 128"/>
              <a:gd name="T13" fmla="*/ 128 h 128"/>
              <a:gd name="T14" fmla="*/ 128 w 128"/>
              <a:gd name="T15" fmla="*/ 0 h 128"/>
              <a:gd name="T16" fmla="*/ 25 w 128"/>
              <a:gd name="T17" fmla="*/ 0 h 128"/>
              <a:gd name="T18" fmla="*/ 32 w 128"/>
              <a:gd name="T19" fmla="*/ 8 h 128"/>
              <a:gd name="T20" fmla="*/ 56 w 128"/>
              <a:gd name="T21" fmla="*/ 8 h 128"/>
              <a:gd name="T22" fmla="*/ 56 w 128"/>
              <a:gd name="T23" fmla="*/ 50 h 128"/>
              <a:gd name="T24" fmla="*/ 47 w 128"/>
              <a:gd name="T25" fmla="*/ 41 h 128"/>
              <a:gd name="T26" fmla="*/ 44 w 128"/>
              <a:gd name="T27" fmla="*/ 40 h 128"/>
              <a:gd name="T28" fmla="*/ 41 w 128"/>
              <a:gd name="T29" fmla="*/ 41 h 128"/>
              <a:gd name="T30" fmla="*/ 32 w 128"/>
              <a:gd name="T31" fmla="*/ 50 h 128"/>
              <a:gd name="T32" fmla="*/ 32 w 128"/>
              <a:gd name="T33" fmla="*/ 8 h 128"/>
              <a:gd name="T34" fmla="*/ 120 w 128"/>
              <a:gd name="T35" fmla="*/ 120 h 128"/>
              <a:gd name="T36" fmla="*/ 25 w 128"/>
              <a:gd name="T37" fmla="*/ 120 h 128"/>
              <a:gd name="T38" fmla="*/ 8 w 128"/>
              <a:gd name="T39" fmla="*/ 110 h 128"/>
              <a:gd name="T40" fmla="*/ 25 w 128"/>
              <a:gd name="T41" fmla="*/ 100 h 128"/>
              <a:gd name="T42" fmla="*/ 120 w 128"/>
              <a:gd name="T43" fmla="*/ 100 h 128"/>
              <a:gd name="T44" fmla="*/ 120 w 128"/>
              <a:gd name="T45" fmla="*/ 120 h 128"/>
              <a:gd name="T46" fmla="*/ 120 w 128"/>
              <a:gd name="T47" fmla="*/ 92 h 128"/>
              <a:gd name="T48" fmla="*/ 25 w 128"/>
              <a:gd name="T49" fmla="*/ 92 h 128"/>
              <a:gd name="T50" fmla="*/ 8 w 128"/>
              <a:gd name="T51" fmla="*/ 97 h 128"/>
              <a:gd name="T52" fmla="*/ 8 w 128"/>
              <a:gd name="T53" fmla="*/ 18 h 128"/>
              <a:gd name="T54" fmla="*/ 8 w 128"/>
              <a:gd name="T55" fmla="*/ 17 h 128"/>
              <a:gd name="T56" fmla="*/ 24 w 128"/>
              <a:gd name="T57" fmla="*/ 8 h 128"/>
              <a:gd name="T58" fmla="*/ 24 w 128"/>
              <a:gd name="T59" fmla="*/ 60 h 128"/>
              <a:gd name="T60" fmla="*/ 26 w 128"/>
              <a:gd name="T61" fmla="*/ 64 h 128"/>
              <a:gd name="T62" fmla="*/ 31 w 128"/>
              <a:gd name="T63" fmla="*/ 63 h 128"/>
              <a:gd name="T64" fmla="*/ 44 w 128"/>
              <a:gd name="T65" fmla="*/ 50 h 128"/>
              <a:gd name="T66" fmla="*/ 57 w 128"/>
              <a:gd name="T67" fmla="*/ 63 h 128"/>
              <a:gd name="T68" fmla="*/ 60 w 128"/>
              <a:gd name="T69" fmla="*/ 64 h 128"/>
              <a:gd name="T70" fmla="*/ 62 w 128"/>
              <a:gd name="T71" fmla="*/ 64 h 128"/>
              <a:gd name="T72" fmla="*/ 64 w 128"/>
              <a:gd name="T73" fmla="*/ 60 h 128"/>
              <a:gd name="T74" fmla="*/ 64 w 128"/>
              <a:gd name="T75" fmla="*/ 8 h 128"/>
              <a:gd name="T76" fmla="*/ 120 w 128"/>
              <a:gd name="T77" fmla="*/ 8 h 128"/>
              <a:gd name="T78" fmla="*/ 120 w 128"/>
              <a:gd name="T79" fmla="*/ 9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8" h="128">
                <a:moveTo>
                  <a:pt x="25" y="0"/>
                </a:moveTo>
                <a:cubicBezTo>
                  <a:pt x="14" y="0"/>
                  <a:pt x="5" y="5"/>
                  <a:pt x="1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12"/>
                  <a:pt x="0" y="112"/>
                  <a:pt x="0" y="112"/>
                </a:cubicBezTo>
                <a:cubicBezTo>
                  <a:pt x="2" y="121"/>
                  <a:pt x="12" y="128"/>
                  <a:pt x="25" y="128"/>
                </a:cubicBezTo>
                <a:cubicBezTo>
                  <a:pt x="128" y="128"/>
                  <a:pt x="128" y="128"/>
                  <a:pt x="128" y="128"/>
                </a:cubicBezTo>
                <a:cubicBezTo>
                  <a:pt x="128" y="0"/>
                  <a:pt x="128" y="0"/>
                  <a:pt x="128" y="0"/>
                </a:cubicBezTo>
                <a:lnTo>
                  <a:pt x="25" y="0"/>
                </a:lnTo>
                <a:close/>
                <a:moveTo>
                  <a:pt x="32" y="8"/>
                </a:moveTo>
                <a:cubicBezTo>
                  <a:pt x="56" y="8"/>
                  <a:pt x="56" y="8"/>
                  <a:pt x="56" y="8"/>
                </a:cubicBezTo>
                <a:cubicBezTo>
                  <a:pt x="56" y="50"/>
                  <a:pt x="56" y="50"/>
                  <a:pt x="56" y="50"/>
                </a:cubicBezTo>
                <a:cubicBezTo>
                  <a:pt x="47" y="41"/>
                  <a:pt x="47" y="41"/>
                  <a:pt x="47" y="41"/>
                </a:cubicBezTo>
                <a:cubicBezTo>
                  <a:pt x="46" y="40"/>
                  <a:pt x="45" y="40"/>
                  <a:pt x="44" y="40"/>
                </a:cubicBezTo>
                <a:cubicBezTo>
                  <a:pt x="43" y="40"/>
                  <a:pt x="42" y="40"/>
                  <a:pt x="41" y="41"/>
                </a:cubicBezTo>
                <a:cubicBezTo>
                  <a:pt x="32" y="50"/>
                  <a:pt x="32" y="50"/>
                  <a:pt x="32" y="50"/>
                </a:cubicBezTo>
                <a:lnTo>
                  <a:pt x="32" y="8"/>
                </a:lnTo>
                <a:close/>
                <a:moveTo>
                  <a:pt x="120" y="120"/>
                </a:moveTo>
                <a:cubicBezTo>
                  <a:pt x="25" y="120"/>
                  <a:pt x="25" y="120"/>
                  <a:pt x="25" y="120"/>
                </a:cubicBezTo>
                <a:cubicBezTo>
                  <a:pt x="16" y="120"/>
                  <a:pt x="8" y="115"/>
                  <a:pt x="8" y="110"/>
                </a:cubicBezTo>
                <a:cubicBezTo>
                  <a:pt x="8" y="105"/>
                  <a:pt x="16" y="100"/>
                  <a:pt x="25" y="100"/>
                </a:cubicBezTo>
                <a:cubicBezTo>
                  <a:pt x="120" y="100"/>
                  <a:pt x="120" y="100"/>
                  <a:pt x="120" y="100"/>
                </a:cubicBezTo>
                <a:lnTo>
                  <a:pt x="120" y="120"/>
                </a:lnTo>
                <a:close/>
                <a:moveTo>
                  <a:pt x="120" y="92"/>
                </a:moveTo>
                <a:cubicBezTo>
                  <a:pt x="25" y="92"/>
                  <a:pt x="25" y="92"/>
                  <a:pt x="25" y="92"/>
                </a:cubicBezTo>
                <a:cubicBezTo>
                  <a:pt x="18" y="92"/>
                  <a:pt x="12" y="94"/>
                  <a:pt x="8" y="97"/>
                </a:cubicBezTo>
                <a:cubicBezTo>
                  <a:pt x="8" y="18"/>
                  <a:pt x="8" y="18"/>
                  <a:pt x="8" y="18"/>
                </a:cubicBezTo>
                <a:cubicBezTo>
                  <a:pt x="8" y="17"/>
                  <a:pt x="8" y="17"/>
                  <a:pt x="8" y="17"/>
                </a:cubicBezTo>
                <a:cubicBezTo>
                  <a:pt x="9" y="13"/>
                  <a:pt x="15" y="8"/>
                  <a:pt x="24" y="8"/>
                </a:cubicBezTo>
                <a:cubicBezTo>
                  <a:pt x="24" y="60"/>
                  <a:pt x="24" y="60"/>
                  <a:pt x="24" y="60"/>
                </a:cubicBezTo>
                <a:cubicBezTo>
                  <a:pt x="24" y="62"/>
                  <a:pt x="25" y="63"/>
                  <a:pt x="26" y="64"/>
                </a:cubicBezTo>
                <a:cubicBezTo>
                  <a:pt x="28" y="64"/>
                  <a:pt x="30" y="64"/>
                  <a:pt x="31" y="63"/>
                </a:cubicBezTo>
                <a:cubicBezTo>
                  <a:pt x="44" y="50"/>
                  <a:pt x="44" y="50"/>
                  <a:pt x="44" y="50"/>
                </a:cubicBezTo>
                <a:cubicBezTo>
                  <a:pt x="57" y="63"/>
                  <a:pt x="57" y="63"/>
                  <a:pt x="57" y="63"/>
                </a:cubicBezTo>
                <a:cubicBezTo>
                  <a:pt x="58" y="64"/>
                  <a:pt x="59" y="64"/>
                  <a:pt x="60" y="64"/>
                </a:cubicBezTo>
                <a:cubicBezTo>
                  <a:pt x="61" y="64"/>
                  <a:pt x="61" y="64"/>
                  <a:pt x="62" y="64"/>
                </a:cubicBezTo>
                <a:cubicBezTo>
                  <a:pt x="63" y="63"/>
                  <a:pt x="64" y="62"/>
                  <a:pt x="64" y="60"/>
                </a:cubicBezTo>
                <a:cubicBezTo>
                  <a:pt x="64" y="8"/>
                  <a:pt x="64" y="8"/>
                  <a:pt x="64" y="8"/>
                </a:cubicBezTo>
                <a:cubicBezTo>
                  <a:pt x="120" y="8"/>
                  <a:pt x="120" y="8"/>
                  <a:pt x="120" y="8"/>
                </a:cubicBezTo>
                <a:lnTo>
                  <a:pt x="120" y="92"/>
                </a:lnTo>
                <a:close/>
              </a:path>
            </a:pathLst>
          </a:custGeom>
          <a:solidFill>
            <a:srgbClr val="D2508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D2508C"/>
              </a:solidFill>
            </a:endParaRPr>
          </a:p>
        </p:txBody>
      </p:sp>
      <p:sp>
        <p:nvSpPr>
          <p:cNvPr id="124" name="Freeform 37"/>
          <p:cNvSpPr>
            <a:spLocks noEditPoints="1"/>
          </p:cNvSpPr>
          <p:nvPr/>
        </p:nvSpPr>
        <p:spPr bwMode="auto">
          <a:xfrm>
            <a:off x="4166182" y="875712"/>
            <a:ext cx="328744" cy="330878"/>
          </a:xfrm>
          <a:custGeom>
            <a:avLst/>
            <a:gdLst>
              <a:gd name="T0" fmla="*/ 16 w 128"/>
              <a:gd name="T1" fmla="*/ 0 h 128"/>
              <a:gd name="T2" fmla="*/ 0 w 128"/>
              <a:gd name="T3" fmla="*/ 112 h 128"/>
              <a:gd name="T4" fmla="*/ 112 w 128"/>
              <a:gd name="T5" fmla="*/ 128 h 128"/>
              <a:gd name="T6" fmla="*/ 128 w 128"/>
              <a:gd name="T7" fmla="*/ 16 h 128"/>
              <a:gd name="T8" fmla="*/ 120 w 128"/>
              <a:gd name="T9" fmla="*/ 112 h 128"/>
              <a:gd name="T10" fmla="*/ 16 w 128"/>
              <a:gd name="T11" fmla="*/ 120 h 128"/>
              <a:gd name="T12" fmla="*/ 8 w 128"/>
              <a:gd name="T13" fmla="*/ 16 h 128"/>
              <a:gd name="T14" fmla="*/ 112 w 128"/>
              <a:gd name="T15" fmla="*/ 8 h 128"/>
              <a:gd name="T16" fmla="*/ 120 w 128"/>
              <a:gd name="T17" fmla="*/ 112 h 128"/>
              <a:gd name="T18" fmla="*/ 80 w 128"/>
              <a:gd name="T19" fmla="*/ 24 h 128"/>
              <a:gd name="T20" fmla="*/ 80 w 128"/>
              <a:gd name="T21" fmla="*/ 32 h 128"/>
              <a:gd name="T22" fmla="*/ 73 w 128"/>
              <a:gd name="T23" fmla="*/ 49 h 128"/>
              <a:gd name="T24" fmla="*/ 76 w 128"/>
              <a:gd name="T25" fmla="*/ 56 h 128"/>
              <a:gd name="T26" fmla="*/ 96 w 128"/>
              <a:gd name="T27" fmla="*/ 38 h 128"/>
              <a:gd name="T28" fmla="*/ 100 w 128"/>
              <a:gd name="T29" fmla="*/ 52 h 128"/>
              <a:gd name="T30" fmla="*/ 104 w 128"/>
              <a:gd name="T31" fmla="*/ 28 h 128"/>
              <a:gd name="T32" fmla="*/ 38 w 128"/>
              <a:gd name="T33" fmla="*/ 32 h 128"/>
              <a:gd name="T34" fmla="*/ 52 w 128"/>
              <a:gd name="T35" fmla="*/ 28 h 128"/>
              <a:gd name="T36" fmla="*/ 28 w 128"/>
              <a:gd name="T37" fmla="*/ 24 h 128"/>
              <a:gd name="T38" fmla="*/ 24 w 128"/>
              <a:gd name="T39" fmla="*/ 48 h 128"/>
              <a:gd name="T40" fmla="*/ 32 w 128"/>
              <a:gd name="T41" fmla="*/ 48 h 128"/>
              <a:gd name="T42" fmla="*/ 49 w 128"/>
              <a:gd name="T43" fmla="*/ 55 h 128"/>
              <a:gd name="T44" fmla="*/ 55 w 128"/>
              <a:gd name="T45" fmla="*/ 55 h 128"/>
              <a:gd name="T46" fmla="*/ 38 w 128"/>
              <a:gd name="T47" fmla="*/ 32 h 128"/>
              <a:gd name="T48" fmla="*/ 32 w 128"/>
              <a:gd name="T49" fmla="*/ 90 h 128"/>
              <a:gd name="T50" fmla="*/ 28 w 128"/>
              <a:gd name="T51" fmla="*/ 76 h 128"/>
              <a:gd name="T52" fmla="*/ 24 w 128"/>
              <a:gd name="T53" fmla="*/ 100 h 128"/>
              <a:gd name="T54" fmla="*/ 48 w 128"/>
              <a:gd name="T55" fmla="*/ 104 h 128"/>
              <a:gd name="T56" fmla="*/ 48 w 128"/>
              <a:gd name="T57" fmla="*/ 96 h 128"/>
              <a:gd name="T58" fmla="*/ 55 w 128"/>
              <a:gd name="T59" fmla="*/ 79 h 128"/>
              <a:gd name="T60" fmla="*/ 49 w 128"/>
              <a:gd name="T61" fmla="*/ 73 h 128"/>
              <a:gd name="T62" fmla="*/ 96 w 128"/>
              <a:gd name="T63" fmla="*/ 80 h 128"/>
              <a:gd name="T64" fmla="*/ 79 w 128"/>
              <a:gd name="T65" fmla="*/ 73 h 128"/>
              <a:gd name="T66" fmla="*/ 73 w 128"/>
              <a:gd name="T67" fmla="*/ 79 h 128"/>
              <a:gd name="T68" fmla="*/ 80 w 128"/>
              <a:gd name="T69" fmla="*/ 96 h 128"/>
              <a:gd name="T70" fmla="*/ 80 w 128"/>
              <a:gd name="T71" fmla="*/ 104 h 128"/>
              <a:gd name="T72" fmla="*/ 104 w 128"/>
              <a:gd name="T73" fmla="*/ 100 h 128"/>
              <a:gd name="T74" fmla="*/ 100 w 128"/>
              <a:gd name="T75" fmla="*/ 7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8" h="128">
                <a:moveTo>
                  <a:pt x="112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21"/>
                  <a:pt x="7" y="128"/>
                  <a:pt x="16" y="128"/>
                </a:cubicBezTo>
                <a:cubicBezTo>
                  <a:pt x="112" y="128"/>
                  <a:pt x="112" y="128"/>
                  <a:pt x="112" y="128"/>
                </a:cubicBezTo>
                <a:cubicBezTo>
                  <a:pt x="121" y="128"/>
                  <a:pt x="128" y="121"/>
                  <a:pt x="128" y="112"/>
                </a:cubicBezTo>
                <a:cubicBezTo>
                  <a:pt x="128" y="16"/>
                  <a:pt x="128" y="16"/>
                  <a:pt x="128" y="16"/>
                </a:cubicBezTo>
                <a:cubicBezTo>
                  <a:pt x="128" y="7"/>
                  <a:pt x="121" y="0"/>
                  <a:pt x="112" y="0"/>
                </a:cubicBezTo>
                <a:close/>
                <a:moveTo>
                  <a:pt x="120" y="112"/>
                </a:moveTo>
                <a:cubicBezTo>
                  <a:pt x="120" y="116"/>
                  <a:pt x="116" y="120"/>
                  <a:pt x="112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2" y="120"/>
                  <a:pt x="8" y="116"/>
                  <a:pt x="8" y="112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6" y="8"/>
                  <a:pt x="120" y="12"/>
                  <a:pt x="120" y="16"/>
                </a:cubicBezTo>
                <a:lnTo>
                  <a:pt x="120" y="112"/>
                </a:lnTo>
                <a:close/>
                <a:moveTo>
                  <a:pt x="100" y="24"/>
                </a:moveTo>
                <a:cubicBezTo>
                  <a:pt x="80" y="24"/>
                  <a:pt x="80" y="24"/>
                  <a:pt x="80" y="24"/>
                </a:cubicBezTo>
                <a:cubicBezTo>
                  <a:pt x="78" y="24"/>
                  <a:pt x="76" y="26"/>
                  <a:pt x="76" y="28"/>
                </a:cubicBezTo>
                <a:cubicBezTo>
                  <a:pt x="76" y="30"/>
                  <a:pt x="78" y="32"/>
                  <a:pt x="80" y="32"/>
                </a:cubicBezTo>
                <a:cubicBezTo>
                  <a:pt x="90" y="32"/>
                  <a:pt x="90" y="32"/>
                  <a:pt x="90" y="32"/>
                </a:cubicBezTo>
                <a:cubicBezTo>
                  <a:pt x="73" y="49"/>
                  <a:pt x="73" y="49"/>
                  <a:pt x="73" y="49"/>
                </a:cubicBezTo>
                <a:cubicBezTo>
                  <a:pt x="72" y="51"/>
                  <a:pt x="72" y="53"/>
                  <a:pt x="73" y="55"/>
                </a:cubicBezTo>
                <a:cubicBezTo>
                  <a:pt x="74" y="56"/>
                  <a:pt x="75" y="56"/>
                  <a:pt x="76" y="56"/>
                </a:cubicBezTo>
                <a:cubicBezTo>
                  <a:pt x="77" y="56"/>
                  <a:pt x="78" y="56"/>
                  <a:pt x="79" y="55"/>
                </a:cubicBezTo>
                <a:cubicBezTo>
                  <a:pt x="96" y="38"/>
                  <a:pt x="96" y="38"/>
                  <a:pt x="96" y="38"/>
                </a:cubicBezTo>
                <a:cubicBezTo>
                  <a:pt x="96" y="48"/>
                  <a:pt x="96" y="48"/>
                  <a:pt x="96" y="48"/>
                </a:cubicBezTo>
                <a:cubicBezTo>
                  <a:pt x="96" y="50"/>
                  <a:pt x="98" y="52"/>
                  <a:pt x="100" y="52"/>
                </a:cubicBezTo>
                <a:cubicBezTo>
                  <a:pt x="102" y="52"/>
                  <a:pt x="104" y="50"/>
                  <a:pt x="104" y="48"/>
                </a:cubicBezTo>
                <a:cubicBezTo>
                  <a:pt x="104" y="28"/>
                  <a:pt x="104" y="28"/>
                  <a:pt x="104" y="28"/>
                </a:cubicBezTo>
                <a:cubicBezTo>
                  <a:pt x="104" y="26"/>
                  <a:pt x="102" y="24"/>
                  <a:pt x="100" y="24"/>
                </a:cubicBezTo>
                <a:close/>
                <a:moveTo>
                  <a:pt x="38" y="32"/>
                </a:moveTo>
                <a:cubicBezTo>
                  <a:pt x="48" y="32"/>
                  <a:pt x="48" y="32"/>
                  <a:pt x="48" y="32"/>
                </a:cubicBezTo>
                <a:cubicBezTo>
                  <a:pt x="50" y="32"/>
                  <a:pt x="52" y="30"/>
                  <a:pt x="52" y="28"/>
                </a:cubicBezTo>
                <a:cubicBezTo>
                  <a:pt x="52" y="26"/>
                  <a:pt x="50" y="24"/>
                  <a:pt x="48" y="24"/>
                </a:cubicBezTo>
                <a:cubicBezTo>
                  <a:pt x="28" y="24"/>
                  <a:pt x="28" y="24"/>
                  <a:pt x="28" y="24"/>
                </a:cubicBezTo>
                <a:cubicBezTo>
                  <a:pt x="26" y="24"/>
                  <a:pt x="24" y="26"/>
                  <a:pt x="24" y="28"/>
                </a:cubicBezTo>
                <a:cubicBezTo>
                  <a:pt x="24" y="48"/>
                  <a:pt x="24" y="48"/>
                  <a:pt x="24" y="48"/>
                </a:cubicBezTo>
                <a:cubicBezTo>
                  <a:pt x="24" y="50"/>
                  <a:pt x="26" y="52"/>
                  <a:pt x="28" y="52"/>
                </a:cubicBezTo>
                <a:cubicBezTo>
                  <a:pt x="30" y="52"/>
                  <a:pt x="32" y="50"/>
                  <a:pt x="32" y="48"/>
                </a:cubicBezTo>
                <a:cubicBezTo>
                  <a:pt x="32" y="38"/>
                  <a:pt x="32" y="38"/>
                  <a:pt x="32" y="38"/>
                </a:cubicBezTo>
                <a:cubicBezTo>
                  <a:pt x="49" y="55"/>
                  <a:pt x="49" y="55"/>
                  <a:pt x="49" y="55"/>
                </a:cubicBezTo>
                <a:cubicBezTo>
                  <a:pt x="50" y="56"/>
                  <a:pt x="51" y="56"/>
                  <a:pt x="52" y="56"/>
                </a:cubicBezTo>
                <a:cubicBezTo>
                  <a:pt x="53" y="56"/>
                  <a:pt x="54" y="56"/>
                  <a:pt x="55" y="55"/>
                </a:cubicBezTo>
                <a:cubicBezTo>
                  <a:pt x="56" y="53"/>
                  <a:pt x="56" y="51"/>
                  <a:pt x="55" y="49"/>
                </a:cubicBezTo>
                <a:lnTo>
                  <a:pt x="38" y="32"/>
                </a:lnTo>
                <a:close/>
                <a:moveTo>
                  <a:pt x="49" y="73"/>
                </a:moveTo>
                <a:cubicBezTo>
                  <a:pt x="32" y="90"/>
                  <a:pt x="32" y="90"/>
                  <a:pt x="32" y="90"/>
                </a:cubicBezTo>
                <a:cubicBezTo>
                  <a:pt x="32" y="80"/>
                  <a:pt x="32" y="80"/>
                  <a:pt x="32" y="80"/>
                </a:cubicBezTo>
                <a:cubicBezTo>
                  <a:pt x="32" y="78"/>
                  <a:pt x="30" y="76"/>
                  <a:pt x="28" y="76"/>
                </a:cubicBezTo>
                <a:cubicBezTo>
                  <a:pt x="26" y="76"/>
                  <a:pt x="24" y="78"/>
                  <a:pt x="24" y="80"/>
                </a:cubicBezTo>
                <a:cubicBezTo>
                  <a:pt x="24" y="100"/>
                  <a:pt x="24" y="100"/>
                  <a:pt x="24" y="100"/>
                </a:cubicBezTo>
                <a:cubicBezTo>
                  <a:pt x="24" y="102"/>
                  <a:pt x="26" y="104"/>
                  <a:pt x="28" y="104"/>
                </a:cubicBezTo>
                <a:cubicBezTo>
                  <a:pt x="48" y="104"/>
                  <a:pt x="48" y="104"/>
                  <a:pt x="48" y="104"/>
                </a:cubicBezTo>
                <a:cubicBezTo>
                  <a:pt x="50" y="104"/>
                  <a:pt x="52" y="102"/>
                  <a:pt x="52" y="100"/>
                </a:cubicBezTo>
                <a:cubicBezTo>
                  <a:pt x="52" y="98"/>
                  <a:pt x="50" y="96"/>
                  <a:pt x="48" y="96"/>
                </a:cubicBezTo>
                <a:cubicBezTo>
                  <a:pt x="38" y="96"/>
                  <a:pt x="38" y="96"/>
                  <a:pt x="38" y="96"/>
                </a:cubicBezTo>
                <a:cubicBezTo>
                  <a:pt x="55" y="79"/>
                  <a:pt x="55" y="79"/>
                  <a:pt x="55" y="79"/>
                </a:cubicBezTo>
                <a:cubicBezTo>
                  <a:pt x="56" y="77"/>
                  <a:pt x="56" y="75"/>
                  <a:pt x="55" y="73"/>
                </a:cubicBezTo>
                <a:cubicBezTo>
                  <a:pt x="53" y="72"/>
                  <a:pt x="51" y="72"/>
                  <a:pt x="49" y="73"/>
                </a:cubicBezTo>
                <a:close/>
                <a:moveTo>
                  <a:pt x="100" y="76"/>
                </a:moveTo>
                <a:cubicBezTo>
                  <a:pt x="98" y="76"/>
                  <a:pt x="96" y="78"/>
                  <a:pt x="96" y="80"/>
                </a:cubicBezTo>
                <a:cubicBezTo>
                  <a:pt x="96" y="90"/>
                  <a:pt x="96" y="90"/>
                  <a:pt x="96" y="90"/>
                </a:cubicBezTo>
                <a:cubicBezTo>
                  <a:pt x="79" y="73"/>
                  <a:pt x="79" y="73"/>
                  <a:pt x="79" y="73"/>
                </a:cubicBezTo>
                <a:cubicBezTo>
                  <a:pt x="77" y="72"/>
                  <a:pt x="75" y="72"/>
                  <a:pt x="73" y="73"/>
                </a:cubicBezTo>
                <a:cubicBezTo>
                  <a:pt x="72" y="75"/>
                  <a:pt x="72" y="77"/>
                  <a:pt x="73" y="79"/>
                </a:cubicBezTo>
                <a:cubicBezTo>
                  <a:pt x="90" y="96"/>
                  <a:pt x="90" y="96"/>
                  <a:pt x="90" y="96"/>
                </a:cubicBezTo>
                <a:cubicBezTo>
                  <a:pt x="80" y="96"/>
                  <a:pt x="80" y="96"/>
                  <a:pt x="80" y="96"/>
                </a:cubicBezTo>
                <a:cubicBezTo>
                  <a:pt x="78" y="96"/>
                  <a:pt x="76" y="98"/>
                  <a:pt x="76" y="100"/>
                </a:cubicBezTo>
                <a:cubicBezTo>
                  <a:pt x="76" y="102"/>
                  <a:pt x="78" y="104"/>
                  <a:pt x="80" y="104"/>
                </a:cubicBezTo>
                <a:cubicBezTo>
                  <a:pt x="100" y="104"/>
                  <a:pt x="100" y="104"/>
                  <a:pt x="100" y="104"/>
                </a:cubicBezTo>
                <a:cubicBezTo>
                  <a:pt x="102" y="104"/>
                  <a:pt x="104" y="102"/>
                  <a:pt x="104" y="100"/>
                </a:cubicBezTo>
                <a:cubicBezTo>
                  <a:pt x="104" y="80"/>
                  <a:pt x="104" y="80"/>
                  <a:pt x="104" y="80"/>
                </a:cubicBezTo>
                <a:cubicBezTo>
                  <a:pt x="104" y="78"/>
                  <a:pt x="102" y="76"/>
                  <a:pt x="100" y="76"/>
                </a:cubicBezTo>
                <a:close/>
              </a:path>
            </a:pathLst>
          </a:custGeom>
          <a:solidFill>
            <a:srgbClr val="00A0E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3" name="Freeform 45"/>
          <p:cNvSpPr>
            <a:spLocks noEditPoints="1"/>
          </p:cNvSpPr>
          <p:nvPr/>
        </p:nvSpPr>
        <p:spPr bwMode="auto">
          <a:xfrm>
            <a:off x="6662191" y="5194555"/>
            <a:ext cx="370652" cy="371850"/>
          </a:xfrm>
          <a:custGeom>
            <a:avLst/>
            <a:gdLst>
              <a:gd name="T0" fmla="*/ 116 w 128"/>
              <a:gd name="T1" fmla="*/ 120 h 128"/>
              <a:gd name="T2" fmla="*/ 95 w 128"/>
              <a:gd name="T3" fmla="*/ 120 h 128"/>
              <a:gd name="T4" fmla="*/ 128 w 128"/>
              <a:gd name="T5" fmla="*/ 65 h 128"/>
              <a:gd name="T6" fmla="*/ 64 w 128"/>
              <a:gd name="T7" fmla="*/ 0 h 128"/>
              <a:gd name="T8" fmla="*/ 60 w 128"/>
              <a:gd name="T9" fmla="*/ 4 h 128"/>
              <a:gd name="T10" fmla="*/ 64 w 128"/>
              <a:gd name="T11" fmla="*/ 8 h 128"/>
              <a:gd name="T12" fmla="*/ 120 w 128"/>
              <a:gd name="T13" fmla="*/ 65 h 128"/>
              <a:gd name="T14" fmla="*/ 84 w 128"/>
              <a:gd name="T15" fmla="*/ 117 h 128"/>
              <a:gd name="T16" fmla="*/ 84 w 128"/>
              <a:gd name="T17" fmla="*/ 88 h 128"/>
              <a:gd name="T18" fmla="*/ 80 w 128"/>
              <a:gd name="T19" fmla="*/ 84 h 128"/>
              <a:gd name="T20" fmla="*/ 76 w 128"/>
              <a:gd name="T21" fmla="*/ 88 h 128"/>
              <a:gd name="T22" fmla="*/ 76 w 128"/>
              <a:gd name="T23" fmla="*/ 128 h 128"/>
              <a:gd name="T24" fmla="*/ 116 w 128"/>
              <a:gd name="T25" fmla="*/ 128 h 128"/>
              <a:gd name="T26" fmla="*/ 120 w 128"/>
              <a:gd name="T27" fmla="*/ 124 h 128"/>
              <a:gd name="T28" fmla="*/ 116 w 128"/>
              <a:gd name="T29" fmla="*/ 120 h 128"/>
              <a:gd name="T30" fmla="*/ 64 w 128"/>
              <a:gd name="T31" fmla="*/ 120 h 128"/>
              <a:gd name="T32" fmla="*/ 8 w 128"/>
              <a:gd name="T33" fmla="*/ 63 h 128"/>
              <a:gd name="T34" fmla="*/ 44 w 128"/>
              <a:gd name="T35" fmla="*/ 11 h 128"/>
              <a:gd name="T36" fmla="*/ 44 w 128"/>
              <a:gd name="T37" fmla="*/ 40 h 128"/>
              <a:gd name="T38" fmla="*/ 48 w 128"/>
              <a:gd name="T39" fmla="*/ 44 h 128"/>
              <a:gd name="T40" fmla="*/ 52 w 128"/>
              <a:gd name="T41" fmla="*/ 40 h 128"/>
              <a:gd name="T42" fmla="*/ 52 w 128"/>
              <a:gd name="T43" fmla="*/ 0 h 128"/>
              <a:gd name="T44" fmla="*/ 12 w 128"/>
              <a:gd name="T45" fmla="*/ 0 h 128"/>
              <a:gd name="T46" fmla="*/ 8 w 128"/>
              <a:gd name="T47" fmla="*/ 4 h 128"/>
              <a:gd name="T48" fmla="*/ 12 w 128"/>
              <a:gd name="T49" fmla="*/ 8 h 128"/>
              <a:gd name="T50" fmla="*/ 32 w 128"/>
              <a:gd name="T51" fmla="*/ 8 h 128"/>
              <a:gd name="T52" fmla="*/ 0 w 128"/>
              <a:gd name="T53" fmla="*/ 63 h 128"/>
              <a:gd name="T54" fmla="*/ 64 w 128"/>
              <a:gd name="T55" fmla="*/ 128 h 128"/>
              <a:gd name="T56" fmla="*/ 68 w 128"/>
              <a:gd name="T57" fmla="*/ 124 h 128"/>
              <a:gd name="T58" fmla="*/ 64 w 128"/>
              <a:gd name="T59" fmla="*/ 12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8" h="128">
                <a:moveTo>
                  <a:pt x="116" y="120"/>
                </a:moveTo>
                <a:cubicBezTo>
                  <a:pt x="95" y="120"/>
                  <a:pt x="95" y="120"/>
                  <a:pt x="95" y="120"/>
                </a:cubicBezTo>
                <a:cubicBezTo>
                  <a:pt x="114" y="109"/>
                  <a:pt x="128" y="88"/>
                  <a:pt x="128" y="65"/>
                </a:cubicBezTo>
                <a:cubicBezTo>
                  <a:pt x="128" y="29"/>
                  <a:pt x="100" y="0"/>
                  <a:pt x="64" y="0"/>
                </a:cubicBezTo>
                <a:cubicBezTo>
                  <a:pt x="62" y="0"/>
                  <a:pt x="60" y="2"/>
                  <a:pt x="60" y="4"/>
                </a:cubicBezTo>
                <a:cubicBezTo>
                  <a:pt x="60" y="6"/>
                  <a:pt x="62" y="8"/>
                  <a:pt x="64" y="8"/>
                </a:cubicBezTo>
                <a:cubicBezTo>
                  <a:pt x="96" y="8"/>
                  <a:pt x="120" y="34"/>
                  <a:pt x="120" y="65"/>
                </a:cubicBezTo>
                <a:cubicBezTo>
                  <a:pt x="120" y="88"/>
                  <a:pt x="104" y="109"/>
                  <a:pt x="84" y="117"/>
                </a:cubicBezTo>
                <a:cubicBezTo>
                  <a:pt x="84" y="88"/>
                  <a:pt x="84" y="88"/>
                  <a:pt x="84" y="88"/>
                </a:cubicBezTo>
                <a:cubicBezTo>
                  <a:pt x="84" y="86"/>
                  <a:pt x="82" y="84"/>
                  <a:pt x="80" y="84"/>
                </a:cubicBezTo>
                <a:cubicBezTo>
                  <a:pt x="78" y="84"/>
                  <a:pt x="76" y="86"/>
                  <a:pt x="76" y="88"/>
                </a:cubicBezTo>
                <a:cubicBezTo>
                  <a:pt x="76" y="128"/>
                  <a:pt x="76" y="128"/>
                  <a:pt x="76" y="128"/>
                </a:cubicBezTo>
                <a:cubicBezTo>
                  <a:pt x="116" y="128"/>
                  <a:pt x="116" y="128"/>
                  <a:pt x="116" y="128"/>
                </a:cubicBezTo>
                <a:cubicBezTo>
                  <a:pt x="118" y="128"/>
                  <a:pt x="120" y="126"/>
                  <a:pt x="120" y="124"/>
                </a:cubicBezTo>
                <a:cubicBezTo>
                  <a:pt x="120" y="122"/>
                  <a:pt x="118" y="120"/>
                  <a:pt x="116" y="120"/>
                </a:cubicBezTo>
                <a:close/>
                <a:moveTo>
                  <a:pt x="64" y="120"/>
                </a:moveTo>
                <a:cubicBezTo>
                  <a:pt x="32" y="120"/>
                  <a:pt x="8" y="94"/>
                  <a:pt x="8" y="63"/>
                </a:cubicBezTo>
                <a:cubicBezTo>
                  <a:pt x="8" y="40"/>
                  <a:pt x="24" y="19"/>
                  <a:pt x="44" y="11"/>
                </a:cubicBezTo>
                <a:cubicBezTo>
                  <a:pt x="44" y="40"/>
                  <a:pt x="44" y="40"/>
                  <a:pt x="44" y="40"/>
                </a:cubicBezTo>
                <a:cubicBezTo>
                  <a:pt x="44" y="42"/>
                  <a:pt x="46" y="44"/>
                  <a:pt x="48" y="44"/>
                </a:cubicBezTo>
                <a:cubicBezTo>
                  <a:pt x="50" y="44"/>
                  <a:pt x="52" y="42"/>
                  <a:pt x="52" y="40"/>
                </a:cubicBezTo>
                <a:cubicBezTo>
                  <a:pt x="52" y="0"/>
                  <a:pt x="52" y="0"/>
                  <a:pt x="5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0" y="0"/>
                  <a:pt x="8" y="2"/>
                  <a:pt x="8" y="4"/>
                </a:cubicBezTo>
                <a:cubicBezTo>
                  <a:pt x="8" y="6"/>
                  <a:pt x="10" y="8"/>
                  <a:pt x="12" y="8"/>
                </a:cubicBezTo>
                <a:cubicBezTo>
                  <a:pt x="32" y="8"/>
                  <a:pt x="32" y="8"/>
                  <a:pt x="32" y="8"/>
                </a:cubicBezTo>
                <a:cubicBezTo>
                  <a:pt x="13" y="19"/>
                  <a:pt x="0" y="40"/>
                  <a:pt x="0" y="63"/>
                </a:cubicBezTo>
                <a:cubicBezTo>
                  <a:pt x="0" y="99"/>
                  <a:pt x="28" y="128"/>
                  <a:pt x="64" y="128"/>
                </a:cubicBezTo>
                <a:cubicBezTo>
                  <a:pt x="66" y="128"/>
                  <a:pt x="68" y="126"/>
                  <a:pt x="68" y="124"/>
                </a:cubicBezTo>
                <a:cubicBezTo>
                  <a:pt x="68" y="122"/>
                  <a:pt x="66" y="120"/>
                  <a:pt x="64" y="120"/>
                </a:cubicBezTo>
                <a:close/>
              </a:path>
            </a:pathLst>
          </a:custGeom>
          <a:solidFill>
            <a:srgbClr val="F2970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8D6EBE"/>
              </a:solidFill>
            </a:endParaRPr>
          </a:p>
        </p:txBody>
      </p:sp>
      <p:sp>
        <p:nvSpPr>
          <p:cNvPr id="136" name="Freeform 49"/>
          <p:cNvSpPr>
            <a:spLocks noEditPoints="1"/>
          </p:cNvSpPr>
          <p:nvPr/>
        </p:nvSpPr>
        <p:spPr bwMode="auto">
          <a:xfrm>
            <a:off x="4954967" y="5194553"/>
            <a:ext cx="371852" cy="371852"/>
          </a:xfrm>
          <a:custGeom>
            <a:avLst/>
            <a:gdLst>
              <a:gd name="T0" fmla="*/ 128 w 128"/>
              <a:gd name="T1" fmla="*/ 16 h 128"/>
              <a:gd name="T2" fmla="*/ 112 w 128"/>
              <a:gd name="T3" fmla="*/ 0 h 128"/>
              <a:gd name="T4" fmla="*/ 16 w 128"/>
              <a:gd name="T5" fmla="*/ 0 h 128"/>
              <a:gd name="T6" fmla="*/ 0 w 128"/>
              <a:gd name="T7" fmla="*/ 16 h 128"/>
              <a:gd name="T8" fmla="*/ 0 w 128"/>
              <a:gd name="T9" fmla="*/ 24 h 128"/>
              <a:gd name="T10" fmla="*/ 1 w 128"/>
              <a:gd name="T11" fmla="*/ 30 h 128"/>
              <a:gd name="T12" fmla="*/ 0 w 128"/>
              <a:gd name="T13" fmla="*/ 36 h 128"/>
              <a:gd name="T14" fmla="*/ 0 w 128"/>
              <a:gd name="T15" fmla="*/ 112 h 128"/>
              <a:gd name="T16" fmla="*/ 16 w 128"/>
              <a:gd name="T17" fmla="*/ 128 h 128"/>
              <a:gd name="T18" fmla="*/ 112 w 128"/>
              <a:gd name="T19" fmla="*/ 128 h 128"/>
              <a:gd name="T20" fmla="*/ 128 w 128"/>
              <a:gd name="T21" fmla="*/ 112 h 128"/>
              <a:gd name="T22" fmla="*/ 128 w 128"/>
              <a:gd name="T23" fmla="*/ 36 h 128"/>
              <a:gd name="T24" fmla="*/ 127 w 128"/>
              <a:gd name="T25" fmla="*/ 30 h 128"/>
              <a:gd name="T26" fmla="*/ 128 w 128"/>
              <a:gd name="T27" fmla="*/ 24 h 128"/>
              <a:gd name="T28" fmla="*/ 128 w 128"/>
              <a:gd name="T29" fmla="*/ 16 h 128"/>
              <a:gd name="T30" fmla="*/ 120 w 128"/>
              <a:gd name="T31" fmla="*/ 112 h 128"/>
              <a:gd name="T32" fmla="*/ 112 w 128"/>
              <a:gd name="T33" fmla="*/ 120 h 128"/>
              <a:gd name="T34" fmla="*/ 16 w 128"/>
              <a:gd name="T35" fmla="*/ 120 h 128"/>
              <a:gd name="T36" fmla="*/ 8 w 128"/>
              <a:gd name="T37" fmla="*/ 112 h 128"/>
              <a:gd name="T38" fmla="*/ 8 w 128"/>
              <a:gd name="T39" fmla="*/ 38 h 128"/>
              <a:gd name="T40" fmla="*/ 16 w 128"/>
              <a:gd name="T41" fmla="*/ 40 h 128"/>
              <a:gd name="T42" fmla="*/ 112 w 128"/>
              <a:gd name="T43" fmla="*/ 40 h 128"/>
              <a:gd name="T44" fmla="*/ 120 w 128"/>
              <a:gd name="T45" fmla="*/ 38 h 128"/>
              <a:gd name="T46" fmla="*/ 120 w 128"/>
              <a:gd name="T47" fmla="*/ 112 h 128"/>
              <a:gd name="T48" fmla="*/ 120 w 128"/>
              <a:gd name="T49" fmla="*/ 24 h 128"/>
              <a:gd name="T50" fmla="*/ 112 w 128"/>
              <a:gd name="T51" fmla="*/ 32 h 128"/>
              <a:gd name="T52" fmla="*/ 16 w 128"/>
              <a:gd name="T53" fmla="*/ 32 h 128"/>
              <a:gd name="T54" fmla="*/ 8 w 128"/>
              <a:gd name="T55" fmla="*/ 24 h 128"/>
              <a:gd name="T56" fmla="*/ 8 w 128"/>
              <a:gd name="T57" fmla="*/ 16 h 128"/>
              <a:gd name="T58" fmla="*/ 16 w 128"/>
              <a:gd name="T59" fmla="*/ 8 h 128"/>
              <a:gd name="T60" fmla="*/ 112 w 128"/>
              <a:gd name="T61" fmla="*/ 8 h 128"/>
              <a:gd name="T62" fmla="*/ 120 w 128"/>
              <a:gd name="T63" fmla="*/ 16 h 128"/>
              <a:gd name="T64" fmla="*/ 120 w 128"/>
              <a:gd name="T65" fmla="*/ 24 h 128"/>
              <a:gd name="T66" fmla="*/ 108 w 128"/>
              <a:gd name="T67" fmla="*/ 52 h 128"/>
              <a:gd name="T68" fmla="*/ 92 w 128"/>
              <a:gd name="T69" fmla="*/ 52 h 128"/>
              <a:gd name="T70" fmla="*/ 88 w 128"/>
              <a:gd name="T71" fmla="*/ 56 h 128"/>
              <a:gd name="T72" fmla="*/ 92 w 128"/>
              <a:gd name="T73" fmla="*/ 60 h 128"/>
              <a:gd name="T74" fmla="*/ 96 w 128"/>
              <a:gd name="T75" fmla="*/ 60 h 128"/>
              <a:gd name="T76" fmla="*/ 64 w 128"/>
              <a:gd name="T77" fmla="*/ 88 h 128"/>
              <a:gd name="T78" fmla="*/ 32 w 128"/>
              <a:gd name="T79" fmla="*/ 60 h 128"/>
              <a:gd name="T80" fmla="*/ 36 w 128"/>
              <a:gd name="T81" fmla="*/ 60 h 128"/>
              <a:gd name="T82" fmla="*/ 40 w 128"/>
              <a:gd name="T83" fmla="*/ 56 h 128"/>
              <a:gd name="T84" fmla="*/ 36 w 128"/>
              <a:gd name="T85" fmla="*/ 52 h 128"/>
              <a:gd name="T86" fmla="*/ 20 w 128"/>
              <a:gd name="T87" fmla="*/ 52 h 128"/>
              <a:gd name="T88" fmla="*/ 16 w 128"/>
              <a:gd name="T89" fmla="*/ 56 h 128"/>
              <a:gd name="T90" fmla="*/ 20 w 128"/>
              <a:gd name="T91" fmla="*/ 60 h 128"/>
              <a:gd name="T92" fmla="*/ 24 w 128"/>
              <a:gd name="T93" fmla="*/ 60 h 128"/>
              <a:gd name="T94" fmla="*/ 64 w 128"/>
              <a:gd name="T95" fmla="*/ 96 h 128"/>
              <a:gd name="T96" fmla="*/ 104 w 128"/>
              <a:gd name="T97" fmla="*/ 60 h 128"/>
              <a:gd name="T98" fmla="*/ 108 w 128"/>
              <a:gd name="T99" fmla="*/ 60 h 128"/>
              <a:gd name="T100" fmla="*/ 112 w 128"/>
              <a:gd name="T101" fmla="*/ 56 h 128"/>
              <a:gd name="T102" fmla="*/ 108 w 128"/>
              <a:gd name="T103" fmla="*/ 5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" h="128">
                <a:moveTo>
                  <a:pt x="128" y="16"/>
                </a:moveTo>
                <a:cubicBezTo>
                  <a:pt x="128" y="7"/>
                  <a:pt x="121" y="0"/>
                  <a:pt x="112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6"/>
                  <a:pt x="0" y="28"/>
                  <a:pt x="1" y="30"/>
                </a:cubicBezTo>
                <a:cubicBezTo>
                  <a:pt x="0" y="32"/>
                  <a:pt x="0" y="34"/>
                  <a:pt x="0" y="36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21"/>
                  <a:pt x="7" y="128"/>
                  <a:pt x="16" y="128"/>
                </a:cubicBezTo>
                <a:cubicBezTo>
                  <a:pt x="112" y="128"/>
                  <a:pt x="112" y="128"/>
                  <a:pt x="112" y="128"/>
                </a:cubicBezTo>
                <a:cubicBezTo>
                  <a:pt x="121" y="128"/>
                  <a:pt x="128" y="121"/>
                  <a:pt x="128" y="112"/>
                </a:cubicBezTo>
                <a:cubicBezTo>
                  <a:pt x="128" y="36"/>
                  <a:pt x="128" y="36"/>
                  <a:pt x="128" y="36"/>
                </a:cubicBezTo>
                <a:cubicBezTo>
                  <a:pt x="128" y="34"/>
                  <a:pt x="128" y="32"/>
                  <a:pt x="127" y="30"/>
                </a:cubicBezTo>
                <a:cubicBezTo>
                  <a:pt x="128" y="28"/>
                  <a:pt x="128" y="26"/>
                  <a:pt x="128" y="24"/>
                </a:cubicBezTo>
                <a:lnTo>
                  <a:pt x="128" y="16"/>
                </a:lnTo>
                <a:close/>
                <a:moveTo>
                  <a:pt x="120" y="112"/>
                </a:moveTo>
                <a:cubicBezTo>
                  <a:pt x="120" y="116"/>
                  <a:pt x="116" y="120"/>
                  <a:pt x="112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2" y="120"/>
                  <a:pt x="8" y="116"/>
                  <a:pt x="8" y="112"/>
                </a:cubicBezTo>
                <a:cubicBezTo>
                  <a:pt x="8" y="38"/>
                  <a:pt x="8" y="38"/>
                  <a:pt x="8" y="38"/>
                </a:cubicBezTo>
                <a:cubicBezTo>
                  <a:pt x="10" y="39"/>
                  <a:pt x="13" y="40"/>
                  <a:pt x="16" y="40"/>
                </a:cubicBezTo>
                <a:cubicBezTo>
                  <a:pt x="112" y="40"/>
                  <a:pt x="112" y="40"/>
                  <a:pt x="112" y="40"/>
                </a:cubicBezTo>
                <a:cubicBezTo>
                  <a:pt x="115" y="40"/>
                  <a:pt x="118" y="39"/>
                  <a:pt x="120" y="38"/>
                </a:cubicBezTo>
                <a:lnTo>
                  <a:pt x="120" y="112"/>
                </a:lnTo>
                <a:close/>
                <a:moveTo>
                  <a:pt x="120" y="24"/>
                </a:moveTo>
                <a:cubicBezTo>
                  <a:pt x="120" y="28"/>
                  <a:pt x="116" y="32"/>
                  <a:pt x="112" y="32"/>
                </a:cubicBezTo>
                <a:cubicBezTo>
                  <a:pt x="16" y="32"/>
                  <a:pt x="16" y="32"/>
                  <a:pt x="16" y="32"/>
                </a:cubicBezTo>
                <a:cubicBezTo>
                  <a:pt x="12" y="32"/>
                  <a:pt x="8" y="28"/>
                  <a:pt x="8" y="24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6" y="8"/>
                  <a:pt x="120" y="12"/>
                  <a:pt x="120" y="16"/>
                </a:cubicBezTo>
                <a:lnTo>
                  <a:pt x="120" y="24"/>
                </a:lnTo>
                <a:close/>
                <a:moveTo>
                  <a:pt x="108" y="52"/>
                </a:moveTo>
                <a:cubicBezTo>
                  <a:pt x="92" y="52"/>
                  <a:pt x="92" y="52"/>
                  <a:pt x="92" y="52"/>
                </a:cubicBezTo>
                <a:cubicBezTo>
                  <a:pt x="90" y="52"/>
                  <a:pt x="88" y="54"/>
                  <a:pt x="88" y="56"/>
                </a:cubicBezTo>
                <a:cubicBezTo>
                  <a:pt x="88" y="58"/>
                  <a:pt x="90" y="60"/>
                  <a:pt x="92" y="60"/>
                </a:cubicBezTo>
                <a:cubicBezTo>
                  <a:pt x="96" y="60"/>
                  <a:pt x="96" y="60"/>
                  <a:pt x="96" y="60"/>
                </a:cubicBezTo>
                <a:cubicBezTo>
                  <a:pt x="94" y="76"/>
                  <a:pt x="80" y="88"/>
                  <a:pt x="64" y="88"/>
                </a:cubicBezTo>
                <a:cubicBezTo>
                  <a:pt x="48" y="88"/>
                  <a:pt x="34" y="76"/>
                  <a:pt x="32" y="60"/>
                </a:cubicBezTo>
                <a:cubicBezTo>
                  <a:pt x="36" y="60"/>
                  <a:pt x="36" y="60"/>
                  <a:pt x="36" y="60"/>
                </a:cubicBezTo>
                <a:cubicBezTo>
                  <a:pt x="38" y="60"/>
                  <a:pt x="40" y="58"/>
                  <a:pt x="40" y="56"/>
                </a:cubicBezTo>
                <a:cubicBezTo>
                  <a:pt x="40" y="54"/>
                  <a:pt x="38" y="52"/>
                  <a:pt x="36" y="52"/>
                </a:cubicBezTo>
                <a:cubicBezTo>
                  <a:pt x="20" y="52"/>
                  <a:pt x="20" y="52"/>
                  <a:pt x="20" y="52"/>
                </a:cubicBezTo>
                <a:cubicBezTo>
                  <a:pt x="18" y="52"/>
                  <a:pt x="16" y="54"/>
                  <a:pt x="16" y="56"/>
                </a:cubicBezTo>
                <a:cubicBezTo>
                  <a:pt x="16" y="58"/>
                  <a:pt x="18" y="60"/>
                  <a:pt x="20" y="60"/>
                </a:cubicBezTo>
                <a:cubicBezTo>
                  <a:pt x="24" y="60"/>
                  <a:pt x="24" y="60"/>
                  <a:pt x="24" y="60"/>
                </a:cubicBezTo>
                <a:cubicBezTo>
                  <a:pt x="26" y="80"/>
                  <a:pt x="43" y="96"/>
                  <a:pt x="64" y="96"/>
                </a:cubicBezTo>
                <a:cubicBezTo>
                  <a:pt x="85" y="96"/>
                  <a:pt x="102" y="80"/>
                  <a:pt x="104" y="60"/>
                </a:cubicBezTo>
                <a:cubicBezTo>
                  <a:pt x="108" y="60"/>
                  <a:pt x="108" y="60"/>
                  <a:pt x="108" y="60"/>
                </a:cubicBezTo>
                <a:cubicBezTo>
                  <a:pt x="110" y="60"/>
                  <a:pt x="112" y="58"/>
                  <a:pt x="112" y="56"/>
                </a:cubicBezTo>
                <a:cubicBezTo>
                  <a:pt x="112" y="54"/>
                  <a:pt x="110" y="52"/>
                  <a:pt x="108" y="52"/>
                </a:cubicBezTo>
                <a:close/>
              </a:path>
            </a:pathLst>
          </a:custGeom>
          <a:solidFill>
            <a:srgbClr val="F2970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8D6EBE"/>
              </a:solidFill>
            </a:endParaRPr>
          </a:p>
        </p:txBody>
      </p:sp>
      <p:sp>
        <p:nvSpPr>
          <p:cNvPr id="139" name="Freeform 53"/>
          <p:cNvSpPr>
            <a:spLocks noEditPoints="1"/>
          </p:cNvSpPr>
          <p:nvPr/>
        </p:nvSpPr>
        <p:spPr bwMode="auto">
          <a:xfrm>
            <a:off x="8339085" y="5194555"/>
            <a:ext cx="369452" cy="371850"/>
          </a:xfrm>
          <a:custGeom>
            <a:avLst/>
            <a:gdLst>
              <a:gd name="T0" fmla="*/ 112 w 128"/>
              <a:gd name="T1" fmla="*/ 0 h 128"/>
              <a:gd name="T2" fmla="*/ 16 w 128"/>
              <a:gd name="T3" fmla="*/ 0 h 128"/>
              <a:gd name="T4" fmla="*/ 0 w 128"/>
              <a:gd name="T5" fmla="*/ 16 h 128"/>
              <a:gd name="T6" fmla="*/ 0 w 128"/>
              <a:gd name="T7" fmla="*/ 112 h 128"/>
              <a:gd name="T8" fmla="*/ 16 w 128"/>
              <a:gd name="T9" fmla="*/ 128 h 128"/>
              <a:gd name="T10" fmla="*/ 112 w 128"/>
              <a:gd name="T11" fmla="*/ 128 h 128"/>
              <a:gd name="T12" fmla="*/ 128 w 128"/>
              <a:gd name="T13" fmla="*/ 112 h 128"/>
              <a:gd name="T14" fmla="*/ 128 w 128"/>
              <a:gd name="T15" fmla="*/ 16 h 128"/>
              <a:gd name="T16" fmla="*/ 112 w 128"/>
              <a:gd name="T17" fmla="*/ 0 h 128"/>
              <a:gd name="T18" fmla="*/ 120 w 128"/>
              <a:gd name="T19" fmla="*/ 112 h 128"/>
              <a:gd name="T20" fmla="*/ 112 w 128"/>
              <a:gd name="T21" fmla="*/ 120 h 128"/>
              <a:gd name="T22" fmla="*/ 16 w 128"/>
              <a:gd name="T23" fmla="*/ 120 h 128"/>
              <a:gd name="T24" fmla="*/ 8 w 128"/>
              <a:gd name="T25" fmla="*/ 112 h 128"/>
              <a:gd name="T26" fmla="*/ 8 w 128"/>
              <a:gd name="T27" fmla="*/ 16 h 128"/>
              <a:gd name="T28" fmla="*/ 16 w 128"/>
              <a:gd name="T29" fmla="*/ 8 h 128"/>
              <a:gd name="T30" fmla="*/ 112 w 128"/>
              <a:gd name="T31" fmla="*/ 8 h 128"/>
              <a:gd name="T32" fmla="*/ 120 w 128"/>
              <a:gd name="T33" fmla="*/ 16 h 128"/>
              <a:gd name="T34" fmla="*/ 120 w 128"/>
              <a:gd name="T35" fmla="*/ 112 h 128"/>
              <a:gd name="T36" fmla="*/ 36 w 128"/>
              <a:gd name="T37" fmla="*/ 44 h 128"/>
              <a:gd name="T38" fmla="*/ 32 w 128"/>
              <a:gd name="T39" fmla="*/ 48 h 128"/>
              <a:gd name="T40" fmla="*/ 32 w 128"/>
              <a:gd name="T41" fmla="*/ 96 h 128"/>
              <a:gd name="T42" fmla="*/ 36 w 128"/>
              <a:gd name="T43" fmla="*/ 100 h 128"/>
              <a:gd name="T44" fmla="*/ 40 w 128"/>
              <a:gd name="T45" fmla="*/ 96 h 128"/>
              <a:gd name="T46" fmla="*/ 40 w 128"/>
              <a:gd name="T47" fmla="*/ 48 h 128"/>
              <a:gd name="T48" fmla="*/ 36 w 128"/>
              <a:gd name="T49" fmla="*/ 44 h 128"/>
              <a:gd name="T50" fmla="*/ 92 w 128"/>
              <a:gd name="T51" fmla="*/ 60 h 128"/>
              <a:gd name="T52" fmla="*/ 88 w 128"/>
              <a:gd name="T53" fmla="*/ 64 h 128"/>
              <a:gd name="T54" fmla="*/ 88 w 128"/>
              <a:gd name="T55" fmla="*/ 96 h 128"/>
              <a:gd name="T56" fmla="*/ 92 w 128"/>
              <a:gd name="T57" fmla="*/ 100 h 128"/>
              <a:gd name="T58" fmla="*/ 96 w 128"/>
              <a:gd name="T59" fmla="*/ 96 h 128"/>
              <a:gd name="T60" fmla="*/ 96 w 128"/>
              <a:gd name="T61" fmla="*/ 64 h 128"/>
              <a:gd name="T62" fmla="*/ 92 w 128"/>
              <a:gd name="T63" fmla="*/ 60 h 128"/>
              <a:gd name="T64" fmla="*/ 64 w 128"/>
              <a:gd name="T65" fmla="*/ 28 h 128"/>
              <a:gd name="T66" fmla="*/ 60 w 128"/>
              <a:gd name="T67" fmla="*/ 32 h 128"/>
              <a:gd name="T68" fmla="*/ 60 w 128"/>
              <a:gd name="T69" fmla="*/ 96 h 128"/>
              <a:gd name="T70" fmla="*/ 64 w 128"/>
              <a:gd name="T71" fmla="*/ 100 h 128"/>
              <a:gd name="T72" fmla="*/ 68 w 128"/>
              <a:gd name="T73" fmla="*/ 96 h 128"/>
              <a:gd name="T74" fmla="*/ 68 w 128"/>
              <a:gd name="T75" fmla="*/ 32 h 128"/>
              <a:gd name="T76" fmla="*/ 64 w 128"/>
              <a:gd name="T77" fmla="*/ 2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8" h="128">
                <a:moveTo>
                  <a:pt x="112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21"/>
                  <a:pt x="7" y="128"/>
                  <a:pt x="16" y="128"/>
                </a:cubicBezTo>
                <a:cubicBezTo>
                  <a:pt x="112" y="128"/>
                  <a:pt x="112" y="128"/>
                  <a:pt x="112" y="128"/>
                </a:cubicBezTo>
                <a:cubicBezTo>
                  <a:pt x="121" y="128"/>
                  <a:pt x="128" y="121"/>
                  <a:pt x="128" y="112"/>
                </a:cubicBezTo>
                <a:cubicBezTo>
                  <a:pt x="128" y="16"/>
                  <a:pt x="128" y="16"/>
                  <a:pt x="128" y="16"/>
                </a:cubicBezTo>
                <a:cubicBezTo>
                  <a:pt x="128" y="7"/>
                  <a:pt x="121" y="0"/>
                  <a:pt x="112" y="0"/>
                </a:cubicBezTo>
                <a:close/>
                <a:moveTo>
                  <a:pt x="120" y="112"/>
                </a:moveTo>
                <a:cubicBezTo>
                  <a:pt x="120" y="116"/>
                  <a:pt x="116" y="120"/>
                  <a:pt x="112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2" y="120"/>
                  <a:pt x="8" y="116"/>
                  <a:pt x="8" y="112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6" y="8"/>
                  <a:pt x="120" y="12"/>
                  <a:pt x="120" y="16"/>
                </a:cubicBezTo>
                <a:lnTo>
                  <a:pt x="120" y="112"/>
                </a:lnTo>
                <a:close/>
                <a:moveTo>
                  <a:pt x="36" y="44"/>
                </a:moveTo>
                <a:cubicBezTo>
                  <a:pt x="34" y="44"/>
                  <a:pt x="32" y="46"/>
                  <a:pt x="32" y="48"/>
                </a:cubicBezTo>
                <a:cubicBezTo>
                  <a:pt x="32" y="96"/>
                  <a:pt x="32" y="96"/>
                  <a:pt x="32" y="96"/>
                </a:cubicBezTo>
                <a:cubicBezTo>
                  <a:pt x="32" y="98"/>
                  <a:pt x="34" y="100"/>
                  <a:pt x="36" y="100"/>
                </a:cubicBezTo>
                <a:cubicBezTo>
                  <a:pt x="38" y="100"/>
                  <a:pt x="40" y="98"/>
                  <a:pt x="40" y="96"/>
                </a:cubicBezTo>
                <a:cubicBezTo>
                  <a:pt x="40" y="48"/>
                  <a:pt x="40" y="48"/>
                  <a:pt x="40" y="48"/>
                </a:cubicBezTo>
                <a:cubicBezTo>
                  <a:pt x="40" y="46"/>
                  <a:pt x="38" y="44"/>
                  <a:pt x="36" y="44"/>
                </a:cubicBezTo>
                <a:close/>
                <a:moveTo>
                  <a:pt x="92" y="60"/>
                </a:moveTo>
                <a:cubicBezTo>
                  <a:pt x="90" y="60"/>
                  <a:pt x="88" y="62"/>
                  <a:pt x="88" y="64"/>
                </a:cubicBezTo>
                <a:cubicBezTo>
                  <a:pt x="88" y="96"/>
                  <a:pt x="88" y="96"/>
                  <a:pt x="88" y="96"/>
                </a:cubicBezTo>
                <a:cubicBezTo>
                  <a:pt x="88" y="98"/>
                  <a:pt x="90" y="100"/>
                  <a:pt x="92" y="100"/>
                </a:cubicBezTo>
                <a:cubicBezTo>
                  <a:pt x="94" y="100"/>
                  <a:pt x="96" y="98"/>
                  <a:pt x="96" y="96"/>
                </a:cubicBezTo>
                <a:cubicBezTo>
                  <a:pt x="96" y="64"/>
                  <a:pt x="96" y="64"/>
                  <a:pt x="96" y="64"/>
                </a:cubicBezTo>
                <a:cubicBezTo>
                  <a:pt x="96" y="62"/>
                  <a:pt x="94" y="60"/>
                  <a:pt x="92" y="60"/>
                </a:cubicBezTo>
                <a:close/>
                <a:moveTo>
                  <a:pt x="64" y="28"/>
                </a:moveTo>
                <a:cubicBezTo>
                  <a:pt x="62" y="28"/>
                  <a:pt x="60" y="30"/>
                  <a:pt x="60" y="32"/>
                </a:cubicBezTo>
                <a:cubicBezTo>
                  <a:pt x="60" y="96"/>
                  <a:pt x="60" y="96"/>
                  <a:pt x="60" y="96"/>
                </a:cubicBezTo>
                <a:cubicBezTo>
                  <a:pt x="60" y="98"/>
                  <a:pt x="62" y="100"/>
                  <a:pt x="64" y="100"/>
                </a:cubicBezTo>
                <a:cubicBezTo>
                  <a:pt x="66" y="100"/>
                  <a:pt x="68" y="98"/>
                  <a:pt x="68" y="96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0"/>
                  <a:pt x="66" y="28"/>
                  <a:pt x="64" y="28"/>
                </a:cubicBezTo>
                <a:close/>
              </a:path>
            </a:pathLst>
          </a:custGeom>
          <a:solidFill>
            <a:srgbClr val="F2970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8D6EBE"/>
              </a:solidFill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/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143" name="组合 142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144" name="新月形 143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5" name="新月形 144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6" name="新月形 145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7" name="新月形 146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971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椭圆 71"/>
          <p:cNvSpPr/>
          <p:nvPr/>
        </p:nvSpPr>
        <p:spPr>
          <a:xfrm>
            <a:off x="6486071" y="3384556"/>
            <a:ext cx="158747" cy="158747"/>
          </a:xfrm>
          <a:prstGeom prst="ellipse">
            <a:avLst/>
          </a:prstGeom>
          <a:noFill/>
          <a:ln w="57150">
            <a:solidFill>
              <a:srgbClr val="8163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5459593" y="4898004"/>
            <a:ext cx="158747" cy="158747"/>
          </a:xfrm>
          <a:prstGeom prst="ellipse">
            <a:avLst/>
          </a:prstGeom>
          <a:noFill/>
          <a:ln w="57150">
            <a:solidFill>
              <a:srgbClr val="C13F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6483156" y="6402494"/>
            <a:ext cx="158747" cy="158747"/>
          </a:xfrm>
          <a:prstGeom prst="ellipse">
            <a:avLst/>
          </a:prstGeom>
          <a:noFill/>
          <a:ln w="57150">
            <a:solidFill>
              <a:srgbClr val="E7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5459534" y="1897811"/>
            <a:ext cx="158747" cy="158747"/>
          </a:xfrm>
          <a:prstGeom prst="ellipse">
            <a:avLst/>
          </a:prstGeom>
          <a:noFill/>
          <a:ln w="57150">
            <a:solidFill>
              <a:srgbClr val="008E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2302569" y="2692879"/>
            <a:ext cx="32831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在此输入概要性内容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 flipH="1">
            <a:off x="2440109" y="944884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DCDCD"/>
          </a:solidFill>
          <a:ln w="952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srgbClr val="D1D2D6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 flipH="1">
            <a:off x="2458294" y="964899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00A0E8"/>
          </a:solidFill>
          <a:ln w="317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 flipH="1">
            <a:off x="2641203" y="794165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50000">
                <a:srgbClr val="E6E6E6"/>
              </a:gs>
              <a:gs pos="81000">
                <a:srgbClr val="CBCBCB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 flipH="1">
            <a:off x="2664168" y="812499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85000">
                <a:srgbClr val="E6E6E6"/>
              </a:gs>
              <a:gs pos="25000">
                <a:srgbClr val="CBCBCB"/>
              </a:gs>
            </a:gsLst>
            <a:lin ang="4200000" scaled="0"/>
          </a:gradFill>
          <a:ln>
            <a:noFill/>
          </a:ln>
          <a:effectLst>
            <a:outerShdw blurRad="1651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4301519" y="740708"/>
            <a:ext cx="1244882" cy="1236014"/>
            <a:chOff x="5492978" y="1037830"/>
            <a:chExt cx="1244882" cy="1236014"/>
          </a:xfrm>
          <a:effectLst>
            <a:outerShdw blurRad="266700" dist="50800" dir="2700000" sx="102000" sy="102000" algn="tl" rotWithShape="0">
              <a:prstClr val="black">
                <a:alpha val="18000"/>
              </a:prstClr>
            </a:outerShdw>
          </a:effectLst>
        </p:grpSpPr>
        <p:sp>
          <p:nvSpPr>
            <p:cNvPr id="11" name="对角圆角矩形 10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对角圆角矩形 2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25000">
                  <a:srgbClr val="CFCFCF"/>
                </a:gs>
                <a:gs pos="77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4532318" y="966682"/>
            <a:ext cx="8803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4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816155" y="104756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00A0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CN" altLang="en-US" sz="2400" b="1" dirty="0">
              <a:solidFill>
                <a:srgbClr val="00A0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7529264" y="2446599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DCDCD"/>
          </a:solidFill>
          <a:ln w="952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srgbClr val="D1D2D6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7511079" y="2466614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8B6ABC"/>
          </a:solidFill>
          <a:ln w="317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7389665" y="2295880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50000">
                <a:srgbClr val="E6E6E6"/>
              </a:gs>
              <a:gs pos="81000">
                <a:srgbClr val="CBCBCB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7366700" y="2314214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85000">
                <a:srgbClr val="E6E6E6"/>
              </a:gs>
              <a:gs pos="25000">
                <a:srgbClr val="CBCBCB"/>
              </a:gs>
            </a:gsLst>
            <a:lin ang="4200000" scaled="0"/>
          </a:gradFill>
          <a:ln>
            <a:noFill/>
          </a:ln>
          <a:effectLst>
            <a:outerShdw blurRad="1651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 flipH="1">
            <a:off x="6559246" y="2242423"/>
            <a:ext cx="1244882" cy="1236014"/>
            <a:chOff x="5492978" y="1037830"/>
            <a:chExt cx="1244882" cy="1236014"/>
          </a:xfrm>
          <a:effectLst>
            <a:outerShdw blurRad="266700" dist="50800" dir="2700000" sx="102000" sy="102000" algn="tl" rotWithShape="0">
              <a:prstClr val="black">
                <a:alpha val="18000"/>
              </a:prstClr>
            </a:outerShdw>
          </a:effectLst>
        </p:grpSpPr>
        <p:sp>
          <p:nvSpPr>
            <p:cNvPr id="24" name="对角圆角矩形 23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对角圆角矩形 24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25000">
                  <a:srgbClr val="CFCFCF"/>
                </a:gs>
                <a:gs pos="77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21"/>
          <p:cNvSpPr txBox="1"/>
          <p:nvPr/>
        </p:nvSpPr>
        <p:spPr>
          <a:xfrm flipH="1">
            <a:off x="6728226" y="2468397"/>
            <a:ext cx="8803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4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 flipH="1">
            <a:off x="7873720" y="254927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8B6AB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CN" altLang="en-US" sz="2400" b="1" dirty="0">
              <a:solidFill>
                <a:srgbClr val="8B6AB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任意多边形 27"/>
          <p:cNvSpPr/>
          <p:nvPr/>
        </p:nvSpPr>
        <p:spPr>
          <a:xfrm>
            <a:off x="7529264" y="5450030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DCDCD"/>
          </a:solidFill>
          <a:ln w="952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srgbClr val="D1D2D6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/>
        </p:nvSpPr>
        <p:spPr>
          <a:xfrm>
            <a:off x="7511079" y="5470045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F39700"/>
          </a:solidFill>
          <a:ln w="317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/>
        </p:nvSpPr>
        <p:spPr>
          <a:xfrm>
            <a:off x="7389665" y="5299311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50000">
                <a:srgbClr val="E6E6E6"/>
              </a:gs>
              <a:gs pos="81000">
                <a:srgbClr val="CBCBCB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>
            <a:off x="7366700" y="5317645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85000">
                <a:srgbClr val="E6E6E6"/>
              </a:gs>
              <a:gs pos="25000">
                <a:srgbClr val="CBCBCB"/>
              </a:gs>
            </a:gsLst>
            <a:lin ang="4200000" scaled="0"/>
          </a:gradFill>
          <a:ln>
            <a:noFill/>
          </a:ln>
          <a:effectLst>
            <a:outerShdw blurRad="1651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 flipH="1">
            <a:off x="6559246" y="5245854"/>
            <a:ext cx="1244882" cy="1236014"/>
            <a:chOff x="5492978" y="1037830"/>
            <a:chExt cx="1244882" cy="1236014"/>
          </a:xfrm>
          <a:effectLst>
            <a:outerShdw blurRad="266700" dist="50800" dir="2700000" sx="102000" sy="102000" algn="tl" rotWithShape="0">
              <a:prstClr val="black">
                <a:alpha val="18000"/>
              </a:prstClr>
            </a:outerShdw>
          </a:effectLst>
        </p:grpSpPr>
        <p:sp>
          <p:nvSpPr>
            <p:cNvPr id="35" name="对角圆角矩形 34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对角圆角矩形 35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25000">
                  <a:srgbClr val="CFCFCF"/>
                </a:gs>
                <a:gs pos="77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文本框 32"/>
          <p:cNvSpPr txBox="1"/>
          <p:nvPr/>
        </p:nvSpPr>
        <p:spPr>
          <a:xfrm flipH="1">
            <a:off x="6728226" y="5471828"/>
            <a:ext cx="8803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4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 flipH="1">
            <a:off x="7873720" y="555270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F397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CN" altLang="en-US" sz="2400" b="1" dirty="0">
              <a:solidFill>
                <a:srgbClr val="F397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任意多边形 37"/>
          <p:cNvSpPr/>
          <p:nvPr/>
        </p:nvSpPr>
        <p:spPr>
          <a:xfrm flipH="1">
            <a:off x="2440109" y="3948314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DCDCD"/>
          </a:solidFill>
          <a:ln w="952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srgbClr val="D1D2D6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/>
        </p:nvSpPr>
        <p:spPr>
          <a:xfrm flipH="1">
            <a:off x="2458294" y="3968329"/>
            <a:ext cx="2136274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solidFill>
            <a:srgbClr val="CF4484"/>
          </a:solidFill>
          <a:ln w="3175">
            <a:solidFill>
              <a:schemeClr val="bg1">
                <a:lumMod val="75000"/>
              </a:schemeClr>
            </a:solidFill>
          </a:ln>
          <a:effectLst>
            <a:innerShdw blurRad="254000" dist="88900" dir="189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/>
        </p:nvSpPr>
        <p:spPr>
          <a:xfrm flipH="1">
            <a:off x="2641203" y="3797595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50000">
                <a:srgbClr val="E6E6E6"/>
              </a:gs>
              <a:gs pos="81000">
                <a:srgbClr val="CBCBCB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 flipH="1">
            <a:off x="2664168" y="3815929"/>
            <a:ext cx="2074779" cy="968460"/>
          </a:xfrm>
          <a:custGeom>
            <a:avLst/>
            <a:gdLst>
              <a:gd name="connsiteX0" fmla="*/ 2074779 w 2074779"/>
              <a:gd name="connsiteY0" fmla="*/ 0 h 968460"/>
              <a:gd name="connsiteX1" fmla="*/ 139862 w 2074779"/>
              <a:gd name="connsiteY1" fmla="*/ 0 h 968460"/>
              <a:gd name="connsiteX2" fmla="*/ 100914 w 2074779"/>
              <a:gd name="connsiteY2" fmla="*/ 47206 h 968460"/>
              <a:gd name="connsiteX3" fmla="*/ 0 w 2074779"/>
              <a:gd name="connsiteY3" fmla="*/ 377575 h 968460"/>
              <a:gd name="connsiteX4" fmla="*/ 0 w 2074779"/>
              <a:gd name="connsiteY4" fmla="*/ 968459 h 968460"/>
              <a:gd name="connsiteX5" fmla="*/ 1483894 w 2074779"/>
              <a:gd name="connsiteY5" fmla="*/ 968460 h 968460"/>
              <a:gd name="connsiteX6" fmla="*/ 2074779 w 2074779"/>
              <a:gd name="connsiteY6" fmla="*/ 377575 h 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74779" h="968460">
                <a:moveTo>
                  <a:pt x="2074779" y="0"/>
                </a:moveTo>
                <a:lnTo>
                  <a:pt x="139862" y="0"/>
                </a:lnTo>
                <a:lnTo>
                  <a:pt x="100914" y="47206"/>
                </a:lnTo>
                <a:cubicBezTo>
                  <a:pt x="37202" y="141511"/>
                  <a:pt x="0" y="255199"/>
                  <a:pt x="0" y="377575"/>
                </a:cubicBezTo>
                <a:lnTo>
                  <a:pt x="0" y="968459"/>
                </a:lnTo>
                <a:lnTo>
                  <a:pt x="1483894" y="968460"/>
                </a:lnTo>
                <a:cubicBezTo>
                  <a:pt x="1810231" y="968460"/>
                  <a:pt x="2074779" y="703912"/>
                  <a:pt x="2074779" y="377575"/>
                </a:cubicBezTo>
                <a:close/>
              </a:path>
            </a:pathLst>
          </a:custGeom>
          <a:gradFill>
            <a:gsLst>
              <a:gs pos="85000">
                <a:srgbClr val="E6E6E6"/>
              </a:gs>
              <a:gs pos="25000">
                <a:srgbClr val="CBCBCB"/>
              </a:gs>
            </a:gsLst>
            <a:lin ang="4200000" scaled="0"/>
          </a:gradFill>
          <a:ln>
            <a:noFill/>
          </a:ln>
          <a:effectLst>
            <a:outerShdw blurRad="1651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4301519" y="3744138"/>
            <a:ext cx="1244882" cy="1236014"/>
            <a:chOff x="5492978" y="1037830"/>
            <a:chExt cx="1244882" cy="1236014"/>
          </a:xfrm>
          <a:effectLst>
            <a:outerShdw blurRad="266700" dist="50800" dir="2700000" sx="102000" sy="102000" algn="tl" rotWithShape="0">
              <a:prstClr val="black">
                <a:alpha val="18000"/>
              </a:prstClr>
            </a:outerShdw>
          </a:effectLst>
        </p:grpSpPr>
        <p:sp>
          <p:nvSpPr>
            <p:cNvPr id="45" name="对角圆角矩形 44"/>
            <p:cNvSpPr/>
            <p:nvPr/>
          </p:nvSpPr>
          <p:spPr>
            <a:xfrm flipH="1">
              <a:off x="5492978" y="1037830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CFCFCF"/>
                </a:gs>
                <a:gs pos="26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对角圆角矩形 45"/>
            <p:cNvSpPr/>
            <p:nvPr/>
          </p:nvSpPr>
          <p:spPr>
            <a:xfrm flipH="1">
              <a:off x="5507966" y="1056732"/>
              <a:ext cx="1229894" cy="1217112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25000">
                  <a:srgbClr val="CFCFCF"/>
                </a:gs>
                <a:gs pos="77000">
                  <a:srgbClr val="E7E7E7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532318" y="3970112"/>
            <a:ext cx="8803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4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2816155" y="405099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D251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CN" altLang="en-US" sz="2400" b="1" dirty="0">
              <a:solidFill>
                <a:srgbClr val="D251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Freeform 5"/>
          <p:cNvSpPr>
            <a:spLocks noEditPoints="1"/>
          </p:cNvSpPr>
          <p:nvPr/>
        </p:nvSpPr>
        <p:spPr bwMode="auto">
          <a:xfrm>
            <a:off x="6574234" y="738589"/>
            <a:ext cx="383975" cy="383973"/>
          </a:xfrm>
          <a:custGeom>
            <a:avLst/>
            <a:gdLst>
              <a:gd name="T0" fmla="*/ 108 w 129"/>
              <a:gd name="T1" fmla="*/ 56 h 129"/>
              <a:gd name="T2" fmla="*/ 104 w 129"/>
              <a:gd name="T3" fmla="*/ 60 h 129"/>
              <a:gd name="T4" fmla="*/ 104 w 129"/>
              <a:gd name="T5" fmla="*/ 111 h 129"/>
              <a:gd name="T6" fmla="*/ 94 w 129"/>
              <a:gd name="T7" fmla="*/ 121 h 129"/>
              <a:gd name="T8" fmla="*/ 20 w 129"/>
              <a:gd name="T9" fmla="*/ 121 h 129"/>
              <a:gd name="T10" fmla="*/ 8 w 129"/>
              <a:gd name="T11" fmla="*/ 111 h 129"/>
              <a:gd name="T12" fmla="*/ 8 w 129"/>
              <a:gd name="T13" fmla="*/ 36 h 129"/>
              <a:gd name="T14" fmla="*/ 20 w 129"/>
              <a:gd name="T15" fmla="*/ 25 h 129"/>
              <a:gd name="T16" fmla="*/ 62 w 129"/>
              <a:gd name="T17" fmla="*/ 25 h 129"/>
              <a:gd name="T18" fmla="*/ 66 w 129"/>
              <a:gd name="T19" fmla="*/ 21 h 129"/>
              <a:gd name="T20" fmla="*/ 62 w 129"/>
              <a:gd name="T21" fmla="*/ 17 h 129"/>
              <a:gd name="T22" fmla="*/ 20 w 129"/>
              <a:gd name="T23" fmla="*/ 17 h 129"/>
              <a:gd name="T24" fmla="*/ 0 w 129"/>
              <a:gd name="T25" fmla="*/ 36 h 129"/>
              <a:gd name="T26" fmla="*/ 0 w 129"/>
              <a:gd name="T27" fmla="*/ 111 h 129"/>
              <a:gd name="T28" fmla="*/ 20 w 129"/>
              <a:gd name="T29" fmla="*/ 129 h 129"/>
              <a:gd name="T30" fmla="*/ 94 w 129"/>
              <a:gd name="T31" fmla="*/ 129 h 129"/>
              <a:gd name="T32" fmla="*/ 112 w 129"/>
              <a:gd name="T33" fmla="*/ 111 h 129"/>
              <a:gd name="T34" fmla="*/ 112 w 129"/>
              <a:gd name="T35" fmla="*/ 60 h 129"/>
              <a:gd name="T36" fmla="*/ 108 w 129"/>
              <a:gd name="T37" fmla="*/ 56 h 129"/>
              <a:gd name="T38" fmla="*/ 124 w 129"/>
              <a:gd name="T39" fmla="*/ 10 h 129"/>
              <a:gd name="T40" fmla="*/ 118 w 129"/>
              <a:gd name="T41" fmla="*/ 4 h 129"/>
              <a:gd name="T42" fmla="*/ 101 w 129"/>
              <a:gd name="T43" fmla="*/ 4 h 129"/>
              <a:gd name="T44" fmla="*/ 89 w 129"/>
              <a:gd name="T45" fmla="*/ 18 h 129"/>
              <a:gd name="T46" fmla="*/ 28 w 129"/>
              <a:gd name="T47" fmla="*/ 77 h 129"/>
              <a:gd name="T48" fmla="*/ 28 w 129"/>
              <a:gd name="T49" fmla="*/ 78 h 129"/>
              <a:gd name="T50" fmla="*/ 28 w 129"/>
              <a:gd name="T51" fmla="*/ 78 h 129"/>
              <a:gd name="T52" fmla="*/ 20 w 129"/>
              <a:gd name="T53" fmla="*/ 105 h 129"/>
              <a:gd name="T54" fmla="*/ 26 w 129"/>
              <a:gd name="T55" fmla="*/ 110 h 129"/>
              <a:gd name="T56" fmla="*/ 51 w 129"/>
              <a:gd name="T57" fmla="*/ 101 h 129"/>
              <a:gd name="T58" fmla="*/ 51 w 129"/>
              <a:gd name="T59" fmla="*/ 101 h 129"/>
              <a:gd name="T60" fmla="*/ 52 w 129"/>
              <a:gd name="T61" fmla="*/ 101 h 129"/>
              <a:gd name="T62" fmla="*/ 111 w 129"/>
              <a:gd name="T63" fmla="*/ 39 h 129"/>
              <a:gd name="T64" fmla="*/ 124 w 129"/>
              <a:gd name="T65" fmla="*/ 28 h 129"/>
              <a:gd name="T66" fmla="*/ 124 w 129"/>
              <a:gd name="T67" fmla="*/ 10 h 129"/>
              <a:gd name="T68" fmla="*/ 31 w 129"/>
              <a:gd name="T69" fmla="*/ 99 h 129"/>
              <a:gd name="T70" fmla="*/ 35 w 129"/>
              <a:gd name="T71" fmla="*/ 87 h 129"/>
              <a:gd name="T72" fmla="*/ 42 w 129"/>
              <a:gd name="T73" fmla="*/ 95 h 129"/>
              <a:gd name="T74" fmla="*/ 31 w 129"/>
              <a:gd name="T75" fmla="*/ 99 h 129"/>
              <a:gd name="T76" fmla="*/ 49 w 129"/>
              <a:gd name="T77" fmla="*/ 90 h 129"/>
              <a:gd name="T78" fmla="*/ 39 w 129"/>
              <a:gd name="T79" fmla="*/ 80 h 129"/>
              <a:gd name="T80" fmla="*/ 93 w 129"/>
              <a:gd name="T81" fmla="*/ 25 h 129"/>
              <a:gd name="T82" fmla="*/ 104 w 129"/>
              <a:gd name="T83" fmla="*/ 35 h 129"/>
              <a:gd name="T84" fmla="*/ 49 w 129"/>
              <a:gd name="T85" fmla="*/ 90 h 129"/>
              <a:gd name="T86" fmla="*/ 118 w 129"/>
              <a:gd name="T87" fmla="*/ 22 h 129"/>
              <a:gd name="T88" fmla="*/ 110 w 129"/>
              <a:gd name="T89" fmla="*/ 30 h 129"/>
              <a:gd name="T90" fmla="*/ 98 w 129"/>
              <a:gd name="T91" fmla="*/ 18 h 129"/>
              <a:gd name="T92" fmla="*/ 107 w 129"/>
              <a:gd name="T93" fmla="*/ 10 h 129"/>
              <a:gd name="T94" fmla="*/ 109 w 129"/>
              <a:gd name="T95" fmla="*/ 9 h 129"/>
              <a:gd name="T96" fmla="*/ 112 w 129"/>
              <a:gd name="T97" fmla="*/ 10 h 129"/>
              <a:gd name="T98" fmla="*/ 118 w 129"/>
              <a:gd name="T99" fmla="*/ 16 h 129"/>
              <a:gd name="T100" fmla="*/ 118 w 129"/>
              <a:gd name="T101" fmla="*/ 22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9" h="129">
                <a:moveTo>
                  <a:pt x="108" y="56"/>
                </a:moveTo>
                <a:cubicBezTo>
                  <a:pt x="106" y="56"/>
                  <a:pt x="104" y="58"/>
                  <a:pt x="104" y="60"/>
                </a:cubicBezTo>
                <a:cubicBezTo>
                  <a:pt x="104" y="111"/>
                  <a:pt x="104" y="111"/>
                  <a:pt x="104" y="111"/>
                </a:cubicBezTo>
                <a:cubicBezTo>
                  <a:pt x="104" y="116"/>
                  <a:pt x="100" y="121"/>
                  <a:pt x="94" y="121"/>
                </a:cubicBezTo>
                <a:cubicBezTo>
                  <a:pt x="20" y="121"/>
                  <a:pt x="20" y="121"/>
                  <a:pt x="20" y="121"/>
                </a:cubicBezTo>
                <a:cubicBezTo>
                  <a:pt x="14" y="121"/>
                  <a:pt x="8" y="116"/>
                  <a:pt x="8" y="111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1"/>
                  <a:pt x="14" y="25"/>
                  <a:pt x="20" y="25"/>
                </a:cubicBezTo>
                <a:cubicBezTo>
                  <a:pt x="62" y="25"/>
                  <a:pt x="62" y="25"/>
                  <a:pt x="62" y="25"/>
                </a:cubicBezTo>
                <a:cubicBezTo>
                  <a:pt x="65" y="25"/>
                  <a:pt x="66" y="23"/>
                  <a:pt x="66" y="21"/>
                </a:cubicBezTo>
                <a:cubicBezTo>
                  <a:pt x="66" y="19"/>
                  <a:pt x="65" y="17"/>
                  <a:pt x="62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9" y="17"/>
                  <a:pt x="0" y="25"/>
                  <a:pt x="0" y="36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22"/>
                  <a:pt x="9" y="129"/>
                  <a:pt x="20" y="129"/>
                </a:cubicBezTo>
                <a:cubicBezTo>
                  <a:pt x="94" y="129"/>
                  <a:pt x="94" y="129"/>
                  <a:pt x="94" y="129"/>
                </a:cubicBezTo>
                <a:cubicBezTo>
                  <a:pt x="105" y="129"/>
                  <a:pt x="112" y="122"/>
                  <a:pt x="112" y="111"/>
                </a:cubicBezTo>
                <a:cubicBezTo>
                  <a:pt x="112" y="60"/>
                  <a:pt x="112" y="60"/>
                  <a:pt x="112" y="60"/>
                </a:cubicBezTo>
                <a:cubicBezTo>
                  <a:pt x="112" y="58"/>
                  <a:pt x="110" y="56"/>
                  <a:pt x="108" y="56"/>
                </a:cubicBezTo>
                <a:close/>
                <a:moveTo>
                  <a:pt x="124" y="10"/>
                </a:moveTo>
                <a:cubicBezTo>
                  <a:pt x="118" y="4"/>
                  <a:pt x="118" y="4"/>
                  <a:pt x="118" y="4"/>
                </a:cubicBezTo>
                <a:cubicBezTo>
                  <a:pt x="114" y="0"/>
                  <a:pt x="105" y="0"/>
                  <a:pt x="101" y="4"/>
                </a:cubicBezTo>
                <a:cubicBezTo>
                  <a:pt x="89" y="18"/>
                  <a:pt x="89" y="18"/>
                  <a:pt x="89" y="18"/>
                </a:cubicBezTo>
                <a:cubicBezTo>
                  <a:pt x="28" y="77"/>
                  <a:pt x="28" y="77"/>
                  <a:pt x="28" y="77"/>
                </a:cubicBezTo>
                <a:cubicBezTo>
                  <a:pt x="28" y="78"/>
                  <a:pt x="28" y="78"/>
                  <a:pt x="28" y="78"/>
                </a:cubicBezTo>
                <a:cubicBezTo>
                  <a:pt x="28" y="78"/>
                  <a:pt x="28" y="78"/>
                  <a:pt x="28" y="78"/>
                </a:cubicBezTo>
                <a:cubicBezTo>
                  <a:pt x="20" y="105"/>
                  <a:pt x="20" y="105"/>
                  <a:pt x="20" y="105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24" y="28"/>
                  <a:pt x="124" y="28"/>
                  <a:pt x="124" y="28"/>
                </a:cubicBezTo>
                <a:cubicBezTo>
                  <a:pt x="129" y="24"/>
                  <a:pt x="129" y="15"/>
                  <a:pt x="124" y="10"/>
                </a:cubicBezTo>
                <a:close/>
                <a:moveTo>
                  <a:pt x="31" y="99"/>
                </a:moveTo>
                <a:cubicBezTo>
                  <a:pt x="35" y="87"/>
                  <a:pt x="35" y="87"/>
                  <a:pt x="35" y="87"/>
                </a:cubicBezTo>
                <a:cubicBezTo>
                  <a:pt x="42" y="95"/>
                  <a:pt x="42" y="95"/>
                  <a:pt x="42" y="95"/>
                </a:cubicBezTo>
                <a:lnTo>
                  <a:pt x="31" y="99"/>
                </a:lnTo>
                <a:close/>
                <a:moveTo>
                  <a:pt x="49" y="90"/>
                </a:moveTo>
                <a:cubicBezTo>
                  <a:pt x="39" y="80"/>
                  <a:pt x="39" y="80"/>
                  <a:pt x="39" y="80"/>
                </a:cubicBezTo>
                <a:cubicBezTo>
                  <a:pt x="93" y="25"/>
                  <a:pt x="93" y="25"/>
                  <a:pt x="93" y="25"/>
                </a:cubicBezTo>
                <a:cubicBezTo>
                  <a:pt x="104" y="35"/>
                  <a:pt x="104" y="35"/>
                  <a:pt x="104" y="35"/>
                </a:cubicBezTo>
                <a:lnTo>
                  <a:pt x="49" y="90"/>
                </a:lnTo>
                <a:close/>
                <a:moveTo>
                  <a:pt x="118" y="22"/>
                </a:moveTo>
                <a:cubicBezTo>
                  <a:pt x="110" y="30"/>
                  <a:pt x="110" y="30"/>
                  <a:pt x="110" y="30"/>
                </a:cubicBezTo>
                <a:cubicBezTo>
                  <a:pt x="98" y="18"/>
                  <a:pt x="98" y="18"/>
                  <a:pt x="98" y="18"/>
                </a:cubicBezTo>
                <a:cubicBezTo>
                  <a:pt x="107" y="10"/>
                  <a:pt x="107" y="10"/>
                  <a:pt x="107" y="10"/>
                </a:cubicBezTo>
                <a:cubicBezTo>
                  <a:pt x="107" y="9"/>
                  <a:pt x="108" y="9"/>
                  <a:pt x="109" y="9"/>
                </a:cubicBezTo>
                <a:cubicBezTo>
                  <a:pt x="111" y="9"/>
                  <a:pt x="112" y="9"/>
                  <a:pt x="112" y="10"/>
                </a:cubicBezTo>
                <a:cubicBezTo>
                  <a:pt x="118" y="16"/>
                  <a:pt x="118" y="16"/>
                  <a:pt x="118" y="16"/>
                </a:cubicBezTo>
                <a:cubicBezTo>
                  <a:pt x="120" y="18"/>
                  <a:pt x="120" y="21"/>
                  <a:pt x="118" y="22"/>
                </a:cubicBezTo>
                <a:close/>
              </a:path>
            </a:pathLst>
          </a:custGeom>
          <a:solidFill>
            <a:srgbClr val="00A0E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A0E8"/>
              </a:solidFill>
            </a:endParaRPr>
          </a:p>
        </p:txBody>
      </p:sp>
      <p:sp>
        <p:nvSpPr>
          <p:cNvPr id="48" name="Freeform 13"/>
          <p:cNvSpPr>
            <a:spLocks noEditPoints="1"/>
          </p:cNvSpPr>
          <p:nvPr/>
        </p:nvSpPr>
        <p:spPr bwMode="auto">
          <a:xfrm>
            <a:off x="5163494" y="5267679"/>
            <a:ext cx="347862" cy="371850"/>
          </a:xfrm>
          <a:custGeom>
            <a:avLst/>
            <a:gdLst>
              <a:gd name="T0" fmla="*/ 107 w 120"/>
              <a:gd name="T1" fmla="*/ 23 h 128"/>
              <a:gd name="T2" fmla="*/ 108 w 120"/>
              <a:gd name="T3" fmla="*/ 21 h 128"/>
              <a:gd name="T4" fmla="*/ 113 w 120"/>
              <a:gd name="T5" fmla="*/ 27 h 128"/>
              <a:gd name="T6" fmla="*/ 116 w 120"/>
              <a:gd name="T7" fmla="*/ 28 h 128"/>
              <a:gd name="T8" fmla="*/ 119 w 120"/>
              <a:gd name="T9" fmla="*/ 27 h 128"/>
              <a:gd name="T10" fmla="*/ 119 w 120"/>
              <a:gd name="T11" fmla="*/ 21 h 128"/>
              <a:gd name="T12" fmla="*/ 103 w 120"/>
              <a:gd name="T13" fmla="*/ 5 h 128"/>
              <a:gd name="T14" fmla="*/ 97 w 120"/>
              <a:gd name="T15" fmla="*/ 5 h 128"/>
              <a:gd name="T16" fmla="*/ 97 w 120"/>
              <a:gd name="T17" fmla="*/ 11 h 128"/>
              <a:gd name="T18" fmla="*/ 103 w 120"/>
              <a:gd name="T19" fmla="*/ 16 h 128"/>
              <a:gd name="T20" fmla="*/ 101 w 120"/>
              <a:gd name="T21" fmla="*/ 17 h 128"/>
              <a:gd name="T22" fmla="*/ 97 w 120"/>
              <a:gd name="T23" fmla="*/ 21 h 128"/>
              <a:gd name="T24" fmla="*/ 64 w 120"/>
              <a:gd name="T25" fmla="*/ 8 h 128"/>
              <a:gd name="T26" fmla="*/ 64 w 120"/>
              <a:gd name="T27" fmla="*/ 4 h 128"/>
              <a:gd name="T28" fmla="*/ 60 w 120"/>
              <a:gd name="T29" fmla="*/ 0 h 128"/>
              <a:gd name="T30" fmla="*/ 56 w 120"/>
              <a:gd name="T31" fmla="*/ 4 h 128"/>
              <a:gd name="T32" fmla="*/ 56 w 120"/>
              <a:gd name="T33" fmla="*/ 8 h 128"/>
              <a:gd name="T34" fmla="*/ 0 w 120"/>
              <a:gd name="T35" fmla="*/ 68 h 128"/>
              <a:gd name="T36" fmla="*/ 60 w 120"/>
              <a:gd name="T37" fmla="*/ 128 h 128"/>
              <a:gd name="T38" fmla="*/ 120 w 120"/>
              <a:gd name="T39" fmla="*/ 68 h 128"/>
              <a:gd name="T40" fmla="*/ 103 w 120"/>
              <a:gd name="T41" fmla="*/ 26 h 128"/>
              <a:gd name="T42" fmla="*/ 107 w 120"/>
              <a:gd name="T43" fmla="*/ 23 h 128"/>
              <a:gd name="T44" fmla="*/ 112 w 120"/>
              <a:gd name="T45" fmla="*/ 68 h 128"/>
              <a:gd name="T46" fmla="*/ 60 w 120"/>
              <a:gd name="T47" fmla="*/ 120 h 128"/>
              <a:gd name="T48" fmla="*/ 8 w 120"/>
              <a:gd name="T49" fmla="*/ 68 h 128"/>
              <a:gd name="T50" fmla="*/ 60 w 120"/>
              <a:gd name="T51" fmla="*/ 16 h 128"/>
              <a:gd name="T52" fmla="*/ 112 w 120"/>
              <a:gd name="T53" fmla="*/ 68 h 128"/>
              <a:gd name="T54" fmla="*/ 64 w 120"/>
              <a:gd name="T55" fmla="*/ 57 h 128"/>
              <a:gd name="T56" fmla="*/ 64 w 120"/>
              <a:gd name="T57" fmla="*/ 28 h 128"/>
              <a:gd name="T58" fmla="*/ 60 w 120"/>
              <a:gd name="T59" fmla="*/ 24 h 128"/>
              <a:gd name="T60" fmla="*/ 56 w 120"/>
              <a:gd name="T61" fmla="*/ 28 h 128"/>
              <a:gd name="T62" fmla="*/ 56 w 120"/>
              <a:gd name="T63" fmla="*/ 57 h 128"/>
              <a:gd name="T64" fmla="*/ 48 w 120"/>
              <a:gd name="T65" fmla="*/ 68 h 128"/>
              <a:gd name="T66" fmla="*/ 60 w 120"/>
              <a:gd name="T67" fmla="*/ 80 h 128"/>
              <a:gd name="T68" fmla="*/ 72 w 120"/>
              <a:gd name="T69" fmla="*/ 68 h 128"/>
              <a:gd name="T70" fmla="*/ 64 w 120"/>
              <a:gd name="T71" fmla="*/ 57 h 128"/>
              <a:gd name="T72" fmla="*/ 64 w 120"/>
              <a:gd name="T73" fmla="*/ 72 h 128"/>
              <a:gd name="T74" fmla="*/ 56 w 120"/>
              <a:gd name="T75" fmla="*/ 72 h 128"/>
              <a:gd name="T76" fmla="*/ 56 w 120"/>
              <a:gd name="T77" fmla="*/ 64 h 128"/>
              <a:gd name="T78" fmla="*/ 64 w 120"/>
              <a:gd name="T79" fmla="*/ 64 h 128"/>
              <a:gd name="T80" fmla="*/ 64 w 120"/>
              <a:gd name="T81" fmla="*/ 7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0" h="128">
                <a:moveTo>
                  <a:pt x="107" y="23"/>
                </a:moveTo>
                <a:cubicBezTo>
                  <a:pt x="107" y="22"/>
                  <a:pt x="108" y="22"/>
                  <a:pt x="108" y="21"/>
                </a:cubicBezTo>
                <a:cubicBezTo>
                  <a:pt x="113" y="27"/>
                  <a:pt x="113" y="27"/>
                  <a:pt x="113" y="27"/>
                </a:cubicBezTo>
                <a:cubicBezTo>
                  <a:pt x="114" y="28"/>
                  <a:pt x="115" y="28"/>
                  <a:pt x="116" y="28"/>
                </a:cubicBezTo>
                <a:cubicBezTo>
                  <a:pt x="117" y="28"/>
                  <a:pt x="118" y="28"/>
                  <a:pt x="119" y="27"/>
                </a:cubicBezTo>
                <a:cubicBezTo>
                  <a:pt x="120" y="25"/>
                  <a:pt x="120" y="23"/>
                  <a:pt x="119" y="21"/>
                </a:cubicBezTo>
                <a:cubicBezTo>
                  <a:pt x="103" y="5"/>
                  <a:pt x="103" y="5"/>
                  <a:pt x="103" y="5"/>
                </a:cubicBezTo>
                <a:cubicBezTo>
                  <a:pt x="101" y="4"/>
                  <a:pt x="99" y="4"/>
                  <a:pt x="97" y="5"/>
                </a:cubicBezTo>
                <a:cubicBezTo>
                  <a:pt x="96" y="7"/>
                  <a:pt x="96" y="9"/>
                  <a:pt x="97" y="11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2" y="16"/>
                  <a:pt x="102" y="17"/>
                  <a:pt x="101" y="17"/>
                </a:cubicBezTo>
                <a:cubicBezTo>
                  <a:pt x="97" y="21"/>
                  <a:pt x="97" y="21"/>
                  <a:pt x="97" y="21"/>
                </a:cubicBezTo>
                <a:cubicBezTo>
                  <a:pt x="88" y="14"/>
                  <a:pt x="77" y="9"/>
                  <a:pt x="64" y="8"/>
                </a:cubicBezTo>
                <a:cubicBezTo>
                  <a:pt x="64" y="4"/>
                  <a:pt x="64" y="4"/>
                  <a:pt x="64" y="4"/>
                </a:cubicBezTo>
                <a:cubicBezTo>
                  <a:pt x="64" y="2"/>
                  <a:pt x="62" y="0"/>
                  <a:pt x="60" y="0"/>
                </a:cubicBezTo>
                <a:cubicBezTo>
                  <a:pt x="58" y="0"/>
                  <a:pt x="56" y="2"/>
                  <a:pt x="56" y="4"/>
                </a:cubicBezTo>
                <a:cubicBezTo>
                  <a:pt x="56" y="8"/>
                  <a:pt x="56" y="8"/>
                  <a:pt x="56" y="8"/>
                </a:cubicBezTo>
                <a:cubicBezTo>
                  <a:pt x="25" y="10"/>
                  <a:pt x="0" y="36"/>
                  <a:pt x="0" y="68"/>
                </a:cubicBezTo>
                <a:cubicBezTo>
                  <a:pt x="0" y="101"/>
                  <a:pt x="27" y="128"/>
                  <a:pt x="60" y="128"/>
                </a:cubicBezTo>
                <a:cubicBezTo>
                  <a:pt x="93" y="128"/>
                  <a:pt x="120" y="101"/>
                  <a:pt x="120" y="68"/>
                </a:cubicBezTo>
                <a:cubicBezTo>
                  <a:pt x="120" y="52"/>
                  <a:pt x="114" y="37"/>
                  <a:pt x="103" y="26"/>
                </a:cubicBezTo>
                <a:lnTo>
                  <a:pt x="107" y="23"/>
                </a:lnTo>
                <a:close/>
                <a:moveTo>
                  <a:pt x="112" y="68"/>
                </a:moveTo>
                <a:cubicBezTo>
                  <a:pt x="112" y="97"/>
                  <a:pt x="89" y="120"/>
                  <a:pt x="60" y="120"/>
                </a:cubicBezTo>
                <a:cubicBezTo>
                  <a:pt x="31" y="120"/>
                  <a:pt x="8" y="97"/>
                  <a:pt x="8" y="68"/>
                </a:cubicBezTo>
                <a:cubicBezTo>
                  <a:pt x="8" y="39"/>
                  <a:pt x="31" y="16"/>
                  <a:pt x="60" y="16"/>
                </a:cubicBezTo>
                <a:cubicBezTo>
                  <a:pt x="89" y="16"/>
                  <a:pt x="112" y="39"/>
                  <a:pt x="112" y="68"/>
                </a:cubicBezTo>
                <a:close/>
                <a:moveTo>
                  <a:pt x="64" y="57"/>
                </a:moveTo>
                <a:cubicBezTo>
                  <a:pt x="64" y="28"/>
                  <a:pt x="64" y="28"/>
                  <a:pt x="64" y="28"/>
                </a:cubicBezTo>
                <a:cubicBezTo>
                  <a:pt x="64" y="26"/>
                  <a:pt x="62" y="24"/>
                  <a:pt x="60" y="24"/>
                </a:cubicBezTo>
                <a:cubicBezTo>
                  <a:pt x="58" y="24"/>
                  <a:pt x="56" y="26"/>
                  <a:pt x="56" y="28"/>
                </a:cubicBezTo>
                <a:cubicBezTo>
                  <a:pt x="56" y="57"/>
                  <a:pt x="56" y="57"/>
                  <a:pt x="56" y="57"/>
                </a:cubicBezTo>
                <a:cubicBezTo>
                  <a:pt x="51" y="58"/>
                  <a:pt x="48" y="63"/>
                  <a:pt x="48" y="68"/>
                </a:cubicBezTo>
                <a:cubicBezTo>
                  <a:pt x="48" y="75"/>
                  <a:pt x="53" y="80"/>
                  <a:pt x="60" y="80"/>
                </a:cubicBezTo>
                <a:cubicBezTo>
                  <a:pt x="67" y="80"/>
                  <a:pt x="72" y="75"/>
                  <a:pt x="72" y="68"/>
                </a:cubicBezTo>
                <a:cubicBezTo>
                  <a:pt x="72" y="63"/>
                  <a:pt x="69" y="58"/>
                  <a:pt x="64" y="57"/>
                </a:cubicBezTo>
                <a:close/>
                <a:moveTo>
                  <a:pt x="64" y="72"/>
                </a:moveTo>
                <a:cubicBezTo>
                  <a:pt x="56" y="72"/>
                  <a:pt x="56" y="72"/>
                  <a:pt x="56" y="72"/>
                </a:cubicBezTo>
                <a:cubicBezTo>
                  <a:pt x="56" y="64"/>
                  <a:pt x="56" y="64"/>
                  <a:pt x="56" y="64"/>
                </a:cubicBezTo>
                <a:cubicBezTo>
                  <a:pt x="64" y="64"/>
                  <a:pt x="64" y="64"/>
                  <a:pt x="64" y="64"/>
                </a:cubicBezTo>
                <a:lnTo>
                  <a:pt x="64" y="72"/>
                </a:lnTo>
                <a:close/>
              </a:path>
            </a:pathLst>
          </a:custGeom>
          <a:solidFill>
            <a:srgbClr val="F397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D2508C"/>
              </a:solidFill>
            </a:endParaRPr>
          </a:p>
        </p:txBody>
      </p:sp>
      <p:sp>
        <p:nvSpPr>
          <p:cNvPr id="50" name="Freeform 33"/>
          <p:cNvSpPr>
            <a:spLocks noEditPoints="1"/>
          </p:cNvSpPr>
          <p:nvPr/>
        </p:nvSpPr>
        <p:spPr bwMode="auto">
          <a:xfrm>
            <a:off x="5120461" y="2275051"/>
            <a:ext cx="371850" cy="370652"/>
          </a:xfrm>
          <a:custGeom>
            <a:avLst/>
            <a:gdLst>
              <a:gd name="T0" fmla="*/ 25 w 128"/>
              <a:gd name="T1" fmla="*/ 0 h 128"/>
              <a:gd name="T2" fmla="*/ 1 w 128"/>
              <a:gd name="T3" fmla="*/ 12 h 128"/>
              <a:gd name="T4" fmla="*/ 0 w 128"/>
              <a:gd name="T5" fmla="*/ 12 h 128"/>
              <a:gd name="T6" fmla="*/ 0 w 128"/>
              <a:gd name="T7" fmla="*/ 112 h 128"/>
              <a:gd name="T8" fmla="*/ 0 w 128"/>
              <a:gd name="T9" fmla="*/ 112 h 128"/>
              <a:gd name="T10" fmla="*/ 25 w 128"/>
              <a:gd name="T11" fmla="*/ 128 h 128"/>
              <a:gd name="T12" fmla="*/ 128 w 128"/>
              <a:gd name="T13" fmla="*/ 128 h 128"/>
              <a:gd name="T14" fmla="*/ 128 w 128"/>
              <a:gd name="T15" fmla="*/ 0 h 128"/>
              <a:gd name="T16" fmla="*/ 25 w 128"/>
              <a:gd name="T17" fmla="*/ 0 h 128"/>
              <a:gd name="T18" fmla="*/ 32 w 128"/>
              <a:gd name="T19" fmla="*/ 8 h 128"/>
              <a:gd name="T20" fmla="*/ 56 w 128"/>
              <a:gd name="T21" fmla="*/ 8 h 128"/>
              <a:gd name="T22" fmla="*/ 56 w 128"/>
              <a:gd name="T23" fmla="*/ 50 h 128"/>
              <a:gd name="T24" fmla="*/ 47 w 128"/>
              <a:gd name="T25" fmla="*/ 41 h 128"/>
              <a:gd name="T26" fmla="*/ 44 w 128"/>
              <a:gd name="T27" fmla="*/ 40 h 128"/>
              <a:gd name="T28" fmla="*/ 41 w 128"/>
              <a:gd name="T29" fmla="*/ 41 h 128"/>
              <a:gd name="T30" fmla="*/ 32 w 128"/>
              <a:gd name="T31" fmla="*/ 50 h 128"/>
              <a:gd name="T32" fmla="*/ 32 w 128"/>
              <a:gd name="T33" fmla="*/ 8 h 128"/>
              <a:gd name="T34" fmla="*/ 120 w 128"/>
              <a:gd name="T35" fmla="*/ 120 h 128"/>
              <a:gd name="T36" fmla="*/ 25 w 128"/>
              <a:gd name="T37" fmla="*/ 120 h 128"/>
              <a:gd name="T38" fmla="*/ 8 w 128"/>
              <a:gd name="T39" fmla="*/ 110 h 128"/>
              <a:gd name="T40" fmla="*/ 25 w 128"/>
              <a:gd name="T41" fmla="*/ 100 h 128"/>
              <a:gd name="T42" fmla="*/ 120 w 128"/>
              <a:gd name="T43" fmla="*/ 100 h 128"/>
              <a:gd name="T44" fmla="*/ 120 w 128"/>
              <a:gd name="T45" fmla="*/ 120 h 128"/>
              <a:gd name="T46" fmla="*/ 120 w 128"/>
              <a:gd name="T47" fmla="*/ 92 h 128"/>
              <a:gd name="T48" fmla="*/ 25 w 128"/>
              <a:gd name="T49" fmla="*/ 92 h 128"/>
              <a:gd name="T50" fmla="*/ 8 w 128"/>
              <a:gd name="T51" fmla="*/ 97 h 128"/>
              <a:gd name="T52" fmla="*/ 8 w 128"/>
              <a:gd name="T53" fmla="*/ 18 h 128"/>
              <a:gd name="T54" fmla="*/ 8 w 128"/>
              <a:gd name="T55" fmla="*/ 17 h 128"/>
              <a:gd name="T56" fmla="*/ 24 w 128"/>
              <a:gd name="T57" fmla="*/ 8 h 128"/>
              <a:gd name="T58" fmla="*/ 24 w 128"/>
              <a:gd name="T59" fmla="*/ 60 h 128"/>
              <a:gd name="T60" fmla="*/ 26 w 128"/>
              <a:gd name="T61" fmla="*/ 64 h 128"/>
              <a:gd name="T62" fmla="*/ 31 w 128"/>
              <a:gd name="T63" fmla="*/ 63 h 128"/>
              <a:gd name="T64" fmla="*/ 44 w 128"/>
              <a:gd name="T65" fmla="*/ 50 h 128"/>
              <a:gd name="T66" fmla="*/ 57 w 128"/>
              <a:gd name="T67" fmla="*/ 63 h 128"/>
              <a:gd name="T68" fmla="*/ 60 w 128"/>
              <a:gd name="T69" fmla="*/ 64 h 128"/>
              <a:gd name="T70" fmla="*/ 62 w 128"/>
              <a:gd name="T71" fmla="*/ 64 h 128"/>
              <a:gd name="T72" fmla="*/ 64 w 128"/>
              <a:gd name="T73" fmla="*/ 60 h 128"/>
              <a:gd name="T74" fmla="*/ 64 w 128"/>
              <a:gd name="T75" fmla="*/ 8 h 128"/>
              <a:gd name="T76" fmla="*/ 120 w 128"/>
              <a:gd name="T77" fmla="*/ 8 h 128"/>
              <a:gd name="T78" fmla="*/ 120 w 128"/>
              <a:gd name="T79" fmla="*/ 9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8" h="128">
                <a:moveTo>
                  <a:pt x="25" y="0"/>
                </a:moveTo>
                <a:cubicBezTo>
                  <a:pt x="14" y="0"/>
                  <a:pt x="5" y="5"/>
                  <a:pt x="1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12"/>
                  <a:pt x="0" y="112"/>
                  <a:pt x="0" y="112"/>
                </a:cubicBezTo>
                <a:cubicBezTo>
                  <a:pt x="2" y="121"/>
                  <a:pt x="12" y="128"/>
                  <a:pt x="25" y="128"/>
                </a:cubicBezTo>
                <a:cubicBezTo>
                  <a:pt x="128" y="128"/>
                  <a:pt x="128" y="128"/>
                  <a:pt x="128" y="128"/>
                </a:cubicBezTo>
                <a:cubicBezTo>
                  <a:pt x="128" y="0"/>
                  <a:pt x="128" y="0"/>
                  <a:pt x="128" y="0"/>
                </a:cubicBezTo>
                <a:lnTo>
                  <a:pt x="25" y="0"/>
                </a:lnTo>
                <a:close/>
                <a:moveTo>
                  <a:pt x="32" y="8"/>
                </a:moveTo>
                <a:cubicBezTo>
                  <a:pt x="56" y="8"/>
                  <a:pt x="56" y="8"/>
                  <a:pt x="56" y="8"/>
                </a:cubicBezTo>
                <a:cubicBezTo>
                  <a:pt x="56" y="50"/>
                  <a:pt x="56" y="50"/>
                  <a:pt x="56" y="50"/>
                </a:cubicBezTo>
                <a:cubicBezTo>
                  <a:pt x="47" y="41"/>
                  <a:pt x="47" y="41"/>
                  <a:pt x="47" y="41"/>
                </a:cubicBezTo>
                <a:cubicBezTo>
                  <a:pt x="46" y="40"/>
                  <a:pt x="45" y="40"/>
                  <a:pt x="44" y="40"/>
                </a:cubicBezTo>
                <a:cubicBezTo>
                  <a:pt x="43" y="40"/>
                  <a:pt x="42" y="40"/>
                  <a:pt x="41" y="41"/>
                </a:cubicBezTo>
                <a:cubicBezTo>
                  <a:pt x="32" y="50"/>
                  <a:pt x="32" y="50"/>
                  <a:pt x="32" y="50"/>
                </a:cubicBezTo>
                <a:lnTo>
                  <a:pt x="32" y="8"/>
                </a:lnTo>
                <a:close/>
                <a:moveTo>
                  <a:pt x="120" y="120"/>
                </a:moveTo>
                <a:cubicBezTo>
                  <a:pt x="25" y="120"/>
                  <a:pt x="25" y="120"/>
                  <a:pt x="25" y="120"/>
                </a:cubicBezTo>
                <a:cubicBezTo>
                  <a:pt x="16" y="120"/>
                  <a:pt x="8" y="115"/>
                  <a:pt x="8" y="110"/>
                </a:cubicBezTo>
                <a:cubicBezTo>
                  <a:pt x="8" y="105"/>
                  <a:pt x="16" y="100"/>
                  <a:pt x="25" y="100"/>
                </a:cubicBezTo>
                <a:cubicBezTo>
                  <a:pt x="120" y="100"/>
                  <a:pt x="120" y="100"/>
                  <a:pt x="120" y="100"/>
                </a:cubicBezTo>
                <a:lnTo>
                  <a:pt x="120" y="120"/>
                </a:lnTo>
                <a:close/>
                <a:moveTo>
                  <a:pt x="120" y="92"/>
                </a:moveTo>
                <a:cubicBezTo>
                  <a:pt x="25" y="92"/>
                  <a:pt x="25" y="92"/>
                  <a:pt x="25" y="92"/>
                </a:cubicBezTo>
                <a:cubicBezTo>
                  <a:pt x="18" y="92"/>
                  <a:pt x="12" y="94"/>
                  <a:pt x="8" y="97"/>
                </a:cubicBezTo>
                <a:cubicBezTo>
                  <a:pt x="8" y="18"/>
                  <a:pt x="8" y="18"/>
                  <a:pt x="8" y="18"/>
                </a:cubicBezTo>
                <a:cubicBezTo>
                  <a:pt x="8" y="17"/>
                  <a:pt x="8" y="17"/>
                  <a:pt x="8" y="17"/>
                </a:cubicBezTo>
                <a:cubicBezTo>
                  <a:pt x="9" y="13"/>
                  <a:pt x="15" y="8"/>
                  <a:pt x="24" y="8"/>
                </a:cubicBezTo>
                <a:cubicBezTo>
                  <a:pt x="24" y="60"/>
                  <a:pt x="24" y="60"/>
                  <a:pt x="24" y="60"/>
                </a:cubicBezTo>
                <a:cubicBezTo>
                  <a:pt x="24" y="62"/>
                  <a:pt x="25" y="63"/>
                  <a:pt x="26" y="64"/>
                </a:cubicBezTo>
                <a:cubicBezTo>
                  <a:pt x="28" y="64"/>
                  <a:pt x="30" y="64"/>
                  <a:pt x="31" y="63"/>
                </a:cubicBezTo>
                <a:cubicBezTo>
                  <a:pt x="44" y="50"/>
                  <a:pt x="44" y="50"/>
                  <a:pt x="44" y="50"/>
                </a:cubicBezTo>
                <a:cubicBezTo>
                  <a:pt x="57" y="63"/>
                  <a:pt x="57" y="63"/>
                  <a:pt x="57" y="63"/>
                </a:cubicBezTo>
                <a:cubicBezTo>
                  <a:pt x="58" y="64"/>
                  <a:pt x="59" y="64"/>
                  <a:pt x="60" y="64"/>
                </a:cubicBezTo>
                <a:cubicBezTo>
                  <a:pt x="61" y="64"/>
                  <a:pt x="61" y="64"/>
                  <a:pt x="62" y="64"/>
                </a:cubicBezTo>
                <a:cubicBezTo>
                  <a:pt x="63" y="63"/>
                  <a:pt x="64" y="62"/>
                  <a:pt x="64" y="60"/>
                </a:cubicBezTo>
                <a:cubicBezTo>
                  <a:pt x="64" y="8"/>
                  <a:pt x="64" y="8"/>
                  <a:pt x="64" y="8"/>
                </a:cubicBezTo>
                <a:cubicBezTo>
                  <a:pt x="120" y="8"/>
                  <a:pt x="120" y="8"/>
                  <a:pt x="120" y="8"/>
                </a:cubicBezTo>
                <a:lnTo>
                  <a:pt x="120" y="92"/>
                </a:lnTo>
                <a:close/>
              </a:path>
            </a:pathLst>
          </a:custGeom>
          <a:solidFill>
            <a:srgbClr val="8B6AB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D2508C"/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968663" y="78902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A0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输入副标题</a:t>
            </a:r>
            <a:endParaRPr lang="zh-CN" altLang="en-US" dirty="0">
              <a:solidFill>
                <a:srgbClr val="00A0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6501891" y="1158353"/>
            <a:ext cx="32831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在此输入概要性内容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Freeform 5"/>
          <p:cNvSpPr>
            <a:spLocks noEditPoints="1"/>
          </p:cNvSpPr>
          <p:nvPr/>
        </p:nvSpPr>
        <p:spPr bwMode="auto">
          <a:xfrm>
            <a:off x="6725297" y="3755574"/>
            <a:ext cx="383975" cy="383973"/>
          </a:xfrm>
          <a:custGeom>
            <a:avLst/>
            <a:gdLst>
              <a:gd name="T0" fmla="*/ 108 w 129"/>
              <a:gd name="T1" fmla="*/ 56 h 129"/>
              <a:gd name="T2" fmla="*/ 104 w 129"/>
              <a:gd name="T3" fmla="*/ 60 h 129"/>
              <a:gd name="T4" fmla="*/ 104 w 129"/>
              <a:gd name="T5" fmla="*/ 111 h 129"/>
              <a:gd name="T6" fmla="*/ 94 w 129"/>
              <a:gd name="T7" fmla="*/ 121 h 129"/>
              <a:gd name="T8" fmla="*/ 20 w 129"/>
              <a:gd name="T9" fmla="*/ 121 h 129"/>
              <a:gd name="T10" fmla="*/ 8 w 129"/>
              <a:gd name="T11" fmla="*/ 111 h 129"/>
              <a:gd name="T12" fmla="*/ 8 w 129"/>
              <a:gd name="T13" fmla="*/ 36 h 129"/>
              <a:gd name="T14" fmla="*/ 20 w 129"/>
              <a:gd name="T15" fmla="*/ 25 h 129"/>
              <a:gd name="T16" fmla="*/ 62 w 129"/>
              <a:gd name="T17" fmla="*/ 25 h 129"/>
              <a:gd name="T18" fmla="*/ 66 w 129"/>
              <a:gd name="T19" fmla="*/ 21 h 129"/>
              <a:gd name="T20" fmla="*/ 62 w 129"/>
              <a:gd name="T21" fmla="*/ 17 h 129"/>
              <a:gd name="T22" fmla="*/ 20 w 129"/>
              <a:gd name="T23" fmla="*/ 17 h 129"/>
              <a:gd name="T24" fmla="*/ 0 w 129"/>
              <a:gd name="T25" fmla="*/ 36 h 129"/>
              <a:gd name="T26" fmla="*/ 0 w 129"/>
              <a:gd name="T27" fmla="*/ 111 h 129"/>
              <a:gd name="T28" fmla="*/ 20 w 129"/>
              <a:gd name="T29" fmla="*/ 129 h 129"/>
              <a:gd name="T30" fmla="*/ 94 w 129"/>
              <a:gd name="T31" fmla="*/ 129 h 129"/>
              <a:gd name="T32" fmla="*/ 112 w 129"/>
              <a:gd name="T33" fmla="*/ 111 h 129"/>
              <a:gd name="T34" fmla="*/ 112 w 129"/>
              <a:gd name="T35" fmla="*/ 60 h 129"/>
              <a:gd name="T36" fmla="*/ 108 w 129"/>
              <a:gd name="T37" fmla="*/ 56 h 129"/>
              <a:gd name="T38" fmla="*/ 124 w 129"/>
              <a:gd name="T39" fmla="*/ 10 h 129"/>
              <a:gd name="T40" fmla="*/ 118 w 129"/>
              <a:gd name="T41" fmla="*/ 4 h 129"/>
              <a:gd name="T42" fmla="*/ 101 w 129"/>
              <a:gd name="T43" fmla="*/ 4 h 129"/>
              <a:gd name="T44" fmla="*/ 89 w 129"/>
              <a:gd name="T45" fmla="*/ 18 h 129"/>
              <a:gd name="T46" fmla="*/ 28 w 129"/>
              <a:gd name="T47" fmla="*/ 77 h 129"/>
              <a:gd name="T48" fmla="*/ 28 w 129"/>
              <a:gd name="T49" fmla="*/ 78 h 129"/>
              <a:gd name="T50" fmla="*/ 28 w 129"/>
              <a:gd name="T51" fmla="*/ 78 h 129"/>
              <a:gd name="T52" fmla="*/ 20 w 129"/>
              <a:gd name="T53" fmla="*/ 105 h 129"/>
              <a:gd name="T54" fmla="*/ 26 w 129"/>
              <a:gd name="T55" fmla="*/ 110 h 129"/>
              <a:gd name="T56" fmla="*/ 51 w 129"/>
              <a:gd name="T57" fmla="*/ 101 h 129"/>
              <a:gd name="T58" fmla="*/ 51 w 129"/>
              <a:gd name="T59" fmla="*/ 101 h 129"/>
              <a:gd name="T60" fmla="*/ 52 w 129"/>
              <a:gd name="T61" fmla="*/ 101 h 129"/>
              <a:gd name="T62" fmla="*/ 111 w 129"/>
              <a:gd name="T63" fmla="*/ 39 h 129"/>
              <a:gd name="T64" fmla="*/ 124 w 129"/>
              <a:gd name="T65" fmla="*/ 28 h 129"/>
              <a:gd name="T66" fmla="*/ 124 w 129"/>
              <a:gd name="T67" fmla="*/ 10 h 129"/>
              <a:gd name="T68" fmla="*/ 31 w 129"/>
              <a:gd name="T69" fmla="*/ 99 h 129"/>
              <a:gd name="T70" fmla="*/ 35 w 129"/>
              <a:gd name="T71" fmla="*/ 87 h 129"/>
              <a:gd name="T72" fmla="*/ 42 w 129"/>
              <a:gd name="T73" fmla="*/ 95 h 129"/>
              <a:gd name="T74" fmla="*/ 31 w 129"/>
              <a:gd name="T75" fmla="*/ 99 h 129"/>
              <a:gd name="T76" fmla="*/ 49 w 129"/>
              <a:gd name="T77" fmla="*/ 90 h 129"/>
              <a:gd name="T78" fmla="*/ 39 w 129"/>
              <a:gd name="T79" fmla="*/ 80 h 129"/>
              <a:gd name="T80" fmla="*/ 93 w 129"/>
              <a:gd name="T81" fmla="*/ 25 h 129"/>
              <a:gd name="T82" fmla="*/ 104 w 129"/>
              <a:gd name="T83" fmla="*/ 35 h 129"/>
              <a:gd name="T84" fmla="*/ 49 w 129"/>
              <a:gd name="T85" fmla="*/ 90 h 129"/>
              <a:gd name="T86" fmla="*/ 118 w 129"/>
              <a:gd name="T87" fmla="*/ 22 h 129"/>
              <a:gd name="T88" fmla="*/ 110 w 129"/>
              <a:gd name="T89" fmla="*/ 30 h 129"/>
              <a:gd name="T90" fmla="*/ 98 w 129"/>
              <a:gd name="T91" fmla="*/ 18 h 129"/>
              <a:gd name="T92" fmla="*/ 107 w 129"/>
              <a:gd name="T93" fmla="*/ 10 h 129"/>
              <a:gd name="T94" fmla="*/ 109 w 129"/>
              <a:gd name="T95" fmla="*/ 9 h 129"/>
              <a:gd name="T96" fmla="*/ 112 w 129"/>
              <a:gd name="T97" fmla="*/ 10 h 129"/>
              <a:gd name="T98" fmla="*/ 118 w 129"/>
              <a:gd name="T99" fmla="*/ 16 h 129"/>
              <a:gd name="T100" fmla="*/ 118 w 129"/>
              <a:gd name="T101" fmla="*/ 22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9" h="129">
                <a:moveTo>
                  <a:pt x="108" y="56"/>
                </a:moveTo>
                <a:cubicBezTo>
                  <a:pt x="106" y="56"/>
                  <a:pt x="104" y="58"/>
                  <a:pt x="104" y="60"/>
                </a:cubicBezTo>
                <a:cubicBezTo>
                  <a:pt x="104" y="111"/>
                  <a:pt x="104" y="111"/>
                  <a:pt x="104" y="111"/>
                </a:cubicBezTo>
                <a:cubicBezTo>
                  <a:pt x="104" y="116"/>
                  <a:pt x="100" y="121"/>
                  <a:pt x="94" y="121"/>
                </a:cubicBezTo>
                <a:cubicBezTo>
                  <a:pt x="20" y="121"/>
                  <a:pt x="20" y="121"/>
                  <a:pt x="20" y="121"/>
                </a:cubicBezTo>
                <a:cubicBezTo>
                  <a:pt x="14" y="121"/>
                  <a:pt x="8" y="116"/>
                  <a:pt x="8" y="111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1"/>
                  <a:pt x="14" y="25"/>
                  <a:pt x="20" y="25"/>
                </a:cubicBezTo>
                <a:cubicBezTo>
                  <a:pt x="62" y="25"/>
                  <a:pt x="62" y="25"/>
                  <a:pt x="62" y="25"/>
                </a:cubicBezTo>
                <a:cubicBezTo>
                  <a:pt x="65" y="25"/>
                  <a:pt x="66" y="23"/>
                  <a:pt x="66" y="21"/>
                </a:cubicBezTo>
                <a:cubicBezTo>
                  <a:pt x="66" y="19"/>
                  <a:pt x="65" y="17"/>
                  <a:pt x="62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9" y="17"/>
                  <a:pt x="0" y="25"/>
                  <a:pt x="0" y="36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22"/>
                  <a:pt x="9" y="129"/>
                  <a:pt x="20" y="129"/>
                </a:cubicBezTo>
                <a:cubicBezTo>
                  <a:pt x="94" y="129"/>
                  <a:pt x="94" y="129"/>
                  <a:pt x="94" y="129"/>
                </a:cubicBezTo>
                <a:cubicBezTo>
                  <a:pt x="105" y="129"/>
                  <a:pt x="112" y="122"/>
                  <a:pt x="112" y="111"/>
                </a:cubicBezTo>
                <a:cubicBezTo>
                  <a:pt x="112" y="60"/>
                  <a:pt x="112" y="60"/>
                  <a:pt x="112" y="60"/>
                </a:cubicBezTo>
                <a:cubicBezTo>
                  <a:pt x="112" y="58"/>
                  <a:pt x="110" y="56"/>
                  <a:pt x="108" y="56"/>
                </a:cubicBezTo>
                <a:close/>
                <a:moveTo>
                  <a:pt x="124" y="10"/>
                </a:moveTo>
                <a:cubicBezTo>
                  <a:pt x="118" y="4"/>
                  <a:pt x="118" y="4"/>
                  <a:pt x="118" y="4"/>
                </a:cubicBezTo>
                <a:cubicBezTo>
                  <a:pt x="114" y="0"/>
                  <a:pt x="105" y="0"/>
                  <a:pt x="101" y="4"/>
                </a:cubicBezTo>
                <a:cubicBezTo>
                  <a:pt x="89" y="18"/>
                  <a:pt x="89" y="18"/>
                  <a:pt x="89" y="18"/>
                </a:cubicBezTo>
                <a:cubicBezTo>
                  <a:pt x="28" y="77"/>
                  <a:pt x="28" y="77"/>
                  <a:pt x="28" y="77"/>
                </a:cubicBezTo>
                <a:cubicBezTo>
                  <a:pt x="28" y="78"/>
                  <a:pt x="28" y="78"/>
                  <a:pt x="28" y="78"/>
                </a:cubicBezTo>
                <a:cubicBezTo>
                  <a:pt x="28" y="78"/>
                  <a:pt x="28" y="78"/>
                  <a:pt x="28" y="78"/>
                </a:cubicBezTo>
                <a:cubicBezTo>
                  <a:pt x="20" y="105"/>
                  <a:pt x="20" y="105"/>
                  <a:pt x="20" y="105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24" y="28"/>
                  <a:pt x="124" y="28"/>
                  <a:pt x="124" y="28"/>
                </a:cubicBezTo>
                <a:cubicBezTo>
                  <a:pt x="129" y="24"/>
                  <a:pt x="129" y="15"/>
                  <a:pt x="124" y="10"/>
                </a:cubicBezTo>
                <a:close/>
                <a:moveTo>
                  <a:pt x="31" y="99"/>
                </a:moveTo>
                <a:cubicBezTo>
                  <a:pt x="35" y="87"/>
                  <a:pt x="35" y="87"/>
                  <a:pt x="35" y="87"/>
                </a:cubicBezTo>
                <a:cubicBezTo>
                  <a:pt x="42" y="95"/>
                  <a:pt x="42" y="95"/>
                  <a:pt x="42" y="95"/>
                </a:cubicBezTo>
                <a:lnTo>
                  <a:pt x="31" y="99"/>
                </a:lnTo>
                <a:close/>
                <a:moveTo>
                  <a:pt x="49" y="90"/>
                </a:moveTo>
                <a:cubicBezTo>
                  <a:pt x="39" y="80"/>
                  <a:pt x="39" y="80"/>
                  <a:pt x="39" y="80"/>
                </a:cubicBezTo>
                <a:cubicBezTo>
                  <a:pt x="93" y="25"/>
                  <a:pt x="93" y="25"/>
                  <a:pt x="93" y="25"/>
                </a:cubicBezTo>
                <a:cubicBezTo>
                  <a:pt x="104" y="35"/>
                  <a:pt x="104" y="35"/>
                  <a:pt x="104" y="35"/>
                </a:cubicBezTo>
                <a:lnTo>
                  <a:pt x="49" y="90"/>
                </a:lnTo>
                <a:close/>
                <a:moveTo>
                  <a:pt x="118" y="22"/>
                </a:moveTo>
                <a:cubicBezTo>
                  <a:pt x="110" y="30"/>
                  <a:pt x="110" y="30"/>
                  <a:pt x="110" y="30"/>
                </a:cubicBezTo>
                <a:cubicBezTo>
                  <a:pt x="98" y="18"/>
                  <a:pt x="98" y="18"/>
                  <a:pt x="98" y="18"/>
                </a:cubicBezTo>
                <a:cubicBezTo>
                  <a:pt x="107" y="10"/>
                  <a:pt x="107" y="10"/>
                  <a:pt x="107" y="10"/>
                </a:cubicBezTo>
                <a:cubicBezTo>
                  <a:pt x="107" y="9"/>
                  <a:pt x="108" y="9"/>
                  <a:pt x="109" y="9"/>
                </a:cubicBezTo>
                <a:cubicBezTo>
                  <a:pt x="111" y="9"/>
                  <a:pt x="112" y="9"/>
                  <a:pt x="112" y="10"/>
                </a:cubicBezTo>
                <a:cubicBezTo>
                  <a:pt x="118" y="16"/>
                  <a:pt x="118" y="16"/>
                  <a:pt x="118" y="16"/>
                </a:cubicBezTo>
                <a:cubicBezTo>
                  <a:pt x="120" y="18"/>
                  <a:pt x="120" y="21"/>
                  <a:pt x="118" y="22"/>
                </a:cubicBezTo>
                <a:close/>
              </a:path>
            </a:pathLst>
          </a:custGeom>
          <a:solidFill>
            <a:srgbClr val="CF448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文本框 53"/>
          <p:cNvSpPr txBox="1"/>
          <p:nvPr/>
        </p:nvSpPr>
        <p:spPr>
          <a:xfrm>
            <a:off x="7119726" y="380600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CF448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输入副标题</a:t>
            </a:r>
            <a:endParaRPr lang="zh-CN" altLang="en-US" dirty="0">
              <a:solidFill>
                <a:srgbClr val="CF448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6665924" y="4130574"/>
            <a:ext cx="32831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在此输入概要性内容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3808621" y="229074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dirty="0" smtClean="0">
                <a:solidFill>
                  <a:srgbClr val="8B6AB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输入副标题</a:t>
            </a:r>
            <a:endParaRPr lang="zh-CN" altLang="en-US" dirty="0">
              <a:solidFill>
                <a:srgbClr val="8B6AB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2326846" y="5685405"/>
            <a:ext cx="32831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在此输入概要性内容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内容在此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输入概要性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3850776" y="526831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dirty="0" smtClean="0">
                <a:solidFill>
                  <a:srgbClr val="F397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输入副标题</a:t>
            </a:r>
            <a:endParaRPr lang="zh-CN" altLang="en-US" dirty="0">
              <a:solidFill>
                <a:srgbClr val="F397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802371" y="67880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淡忘小店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819561" y="322584"/>
            <a:ext cx="15666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" dirty="0">
                <a:solidFill>
                  <a:schemeClr val="bg1">
                    <a:lumMod val="65000"/>
                  </a:schemeClr>
                </a:solidFill>
                <a:latin typeface="Kozuka Gothic Pr6N R" panose="020B0400000000000000" pitchFamily="34" charset="-128"/>
                <a:ea typeface="Kozuka Gothic Pr6N R" panose="020B0400000000000000" pitchFamily="34" charset="-128"/>
              </a:rPr>
              <a:t>http://www.yanj.cn/index.php?act=show_store&amp;id=504</a:t>
            </a:r>
          </a:p>
        </p:txBody>
      </p:sp>
      <p:grpSp>
        <p:nvGrpSpPr>
          <p:cNvPr id="63" name="组合 62"/>
          <p:cNvGrpSpPr/>
          <p:nvPr/>
        </p:nvGrpSpPr>
        <p:grpSpPr>
          <a:xfrm rot="4662266">
            <a:off x="256227" y="104070"/>
            <a:ext cx="515732" cy="516062"/>
            <a:chOff x="5649146" y="2919086"/>
            <a:chExt cx="819871" cy="819875"/>
          </a:xfrm>
        </p:grpSpPr>
        <p:sp>
          <p:nvSpPr>
            <p:cNvPr id="64" name="新月形 63"/>
            <p:cNvSpPr/>
            <p:nvPr/>
          </p:nvSpPr>
          <p:spPr>
            <a:xfrm rot="27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7000">
                  <a:srgbClr val="00B0F0">
                    <a:shade val="30000"/>
                    <a:satMod val="115000"/>
                  </a:srgbClr>
                </a:gs>
                <a:gs pos="56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5" name="新月形 64"/>
            <p:cNvSpPr/>
            <p:nvPr/>
          </p:nvSpPr>
          <p:spPr>
            <a:xfrm rot="8125513" flipV="1">
              <a:off x="5854113" y="2919086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0">
                  <a:srgbClr val="BE1247"/>
                </a:gs>
                <a:gs pos="27000">
                  <a:srgbClr val="D2144F"/>
                </a:gs>
                <a:gs pos="66000">
                  <a:srgbClr val="F87477"/>
                </a:gs>
                <a:gs pos="100000">
                  <a:srgbClr val="FA9496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6" name="新月形 65"/>
            <p:cNvSpPr/>
            <p:nvPr/>
          </p:nvSpPr>
          <p:spPr>
            <a:xfrm rot="13525513" flipH="1">
              <a:off x="5854114" y="2919091"/>
              <a:ext cx="409935" cy="819871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27000">
                  <a:srgbClr val="FF7711"/>
                </a:gs>
                <a:gs pos="59000">
                  <a:srgbClr val="FFAA01"/>
                </a:gs>
                <a:gs pos="100000">
                  <a:srgbClr val="FECE02"/>
                </a:gs>
                <a:gs pos="0">
                  <a:srgbClr val="C73E01"/>
                </a:gs>
                <a:gs pos="80000">
                  <a:srgbClr val="FFC000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7" name="新月形 66"/>
            <p:cNvSpPr/>
            <p:nvPr/>
          </p:nvSpPr>
          <p:spPr>
            <a:xfrm rot="18925513" flipV="1">
              <a:off x="5854114" y="2919091"/>
              <a:ext cx="409935" cy="819870"/>
            </a:xfrm>
            <a:prstGeom prst="moon">
              <a:avLst>
                <a:gd name="adj" fmla="val 15190"/>
              </a:avLst>
            </a:prstGeom>
            <a:gradFill flip="none" rotWithShape="1">
              <a:gsLst>
                <a:gs pos="18000">
                  <a:srgbClr val="119707"/>
                </a:gs>
                <a:gs pos="67000">
                  <a:srgbClr val="8AD53F"/>
                </a:gs>
                <a:gs pos="100000">
                  <a:srgbClr val="BCEB6F"/>
                </a:gs>
              </a:gsLst>
              <a:lin ang="16200000" scaled="1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76" name="直接连接符 75"/>
          <p:cNvCxnSpPr/>
          <p:nvPr/>
        </p:nvCxnSpPr>
        <p:spPr>
          <a:xfrm flipH="1" flipV="1">
            <a:off x="5534952" y="4968510"/>
            <a:ext cx="661" cy="3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3372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2329</TotalTime>
  <Words>1395</Words>
  <Application>Microsoft Office PowerPoint</Application>
  <PresentationFormat>宽屏</PresentationFormat>
  <Paragraphs>192</Paragraphs>
  <Slides>17</Slides>
  <Notes>4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2" baseType="lpstr">
      <vt:lpstr>Kozuka Gothic Pr6N R</vt:lpstr>
      <vt:lpstr>方正正黑简体</vt:lpstr>
      <vt:lpstr>方正正纤黑简体</vt:lpstr>
      <vt:lpstr>方正正中黑简体</vt:lpstr>
      <vt:lpstr>汉仪大黑简</vt:lpstr>
      <vt:lpstr>汉仪特细等线简</vt:lpstr>
      <vt:lpstr>汉仪中等线简</vt:lpstr>
      <vt:lpstr>黑体</vt:lpstr>
      <vt:lpstr>宋体</vt:lpstr>
      <vt:lpstr>微软雅黑</vt:lpstr>
      <vt:lpstr>张海山锐谐体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wangjie</dc:creator>
  <cp:lastModifiedBy>zhang</cp:lastModifiedBy>
  <cp:revision>182</cp:revision>
  <dcterms:created xsi:type="dcterms:W3CDTF">2014-07-15T03:28:00Z</dcterms:created>
  <dcterms:modified xsi:type="dcterms:W3CDTF">2016-09-25T15:52:19Z</dcterms:modified>
</cp:coreProperties>
</file>